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74" r:id="rId4"/>
    <p:sldId id="258" r:id="rId5"/>
    <p:sldId id="259" r:id="rId6"/>
    <p:sldId id="277" r:id="rId7"/>
    <p:sldId id="278" r:id="rId8"/>
    <p:sldId id="279" r:id="rId9"/>
    <p:sldId id="280" r:id="rId10"/>
    <p:sldId id="281" r:id="rId11"/>
    <p:sldId id="286" r:id="rId12"/>
    <p:sldId id="282" r:id="rId13"/>
    <p:sldId id="283" r:id="rId14"/>
    <p:sldId id="284" r:id="rId15"/>
    <p:sldId id="270" r:id="rId16"/>
    <p:sldId id="285" r:id="rId17"/>
    <p:sldId id="269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990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4BBB6C-2AA6-4457-ADFE-BE5C0FFFC959}" type="doc">
      <dgm:prSet loTypeId="urn:microsoft.com/office/officeart/2005/8/layout/radial4" loCatId="relationship" qsTypeId="urn:microsoft.com/office/officeart/2005/8/quickstyle/3d9" qsCatId="3D" csTypeId="urn:microsoft.com/office/officeart/2005/8/colors/colorful1" csCatId="colorful" phldr="1"/>
      <dgm:spPr>
        <a:scene3d>
          <a:camera prst="isometricOffAxis2Left">
            <a:rot lat="1200000" lon="1800000" rev="0"/>
          </a:camera>
          <a:lightRig rig="threePt" dir="t"/>
        </a:scene3d>
      </dgm:spPr>
      <dgm:t>
        <a:bodyPr/>
        <a:lstStyle/>
        <a:p>
          <a:pPr rtl="1"/>
          <a:endParaRPr lang="ar-SA"/>
        </a:p>
      </dgm:t>
    </dgm:pt>
    <dgm:pt modelId="{BDBF1895-AC61-454B-8AC2-777777D0EEC5}">
      <dgm:prSet phldrT="[نص]"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4000" b="1" dirty="0" smtClean="0">
              <a:solidFill>
                <a:schemeClr val="bg1"/>
              </a:solidFill>
            </a:rPr>
            <a:t>المنهج</a:t>
          </a:r>
          <a:endParaRPr lang="ar-SA" sz="4000" b="1" dirty="0">
            <a:solidFill>
              <a:schemeClr val="bg1"/>
            </a:solidFill>
          </a:endParaRPr>
        </a:p>
      </dgm:t>
    </dgm:pt>
    <dgm:pt modelId="{7B0588CC-8FBD-435D-85A6-D61395D66779}" type="parTrans" cxnId="{FB27D0AC-5107-4997-859E-8A94F252A4F2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336124F1-B202-4909-8B42-4ECCA5D90164}" type="sibTrans" cxnId="{FB27D0AC-5107-4997-859E-8A94F252A4F2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048B0FD8-17BC-404D-9946-153194C3E78B}">
      <dgm:prSet phldrT="[نص]"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2400" b="1" dirty="0" smtClean="0">
              <a:solidFill>
                <a:schemeClr val="bg1"/>
              </a:solidFill>
            </a:rPr>
            <a:t>مهارات</a:t>
          </a:r>
          <a:endParaRPr lang="ar-SA" sz="2400" b="1" dirty="0">
            <a:solidFill>
              <a:schemeClr val="bg1"/>
            </a:solidFill>
          </a:endParaRPr>
        </a:p>
      </dgm:t>
    </dgm:pt>
    <dgm:pt modelId="{8DA437C2-5CA6-43AB-BC21-E04ED2778C3E}" type="parTrans" cxnId="{2DB8C4E9-995A-47DE-8AF4-B51108ABACE5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2000" b="1" dirty="0">
            <a:solidFill>
              <a:schemeClr val="bg1"/>
            </a:solidFill>
          </a:endParaRPr>
        </a:p>
      </dgm:t>
    </dgm:pt>
    <dgm:pt modelId="{3A0EC4CC-B2B9-4BBD-ADA6-8D8081AB2622}" type="sibTrans" cxnId="{2DB8C4E9-995A-47DE-8AF4-B51108ABACE5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DE9721E3-272E-4DA5-9472-DA160A373F8B}">
      <dgm:prSet phldrT="[نص]"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2400" b="1" dirty="0" smtClean="0">
              <a:solidFill>
                <a:schemeClr val="bg1"/>
              </a:solidFill>
            </a:rPr>
            <a:t>معارف</a:t>
          </a:r>
          <a:endParaRPr lang="ar-SA" sz="2400" b="1" dirty="0">
            <a:solidFill>
              <a:schemeClr val="bg1"/>
            </a:solidFill>
          </a:endParaRPr>
        </a:p>
      </dgm:t>
    </dgm:pt>
    <dgm:pt modelId="{B65EC9B5-A6FB-4841-A0B2-6EE72F7EDB74}" type="parTrans" cxnId="{BBCF7831-5F6F-4FF7-8FD7-87F74D82B3E7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2000" b="1" dirty="0">
            <a:solidFill>
              <a:schemeClr val="bg1"/>
            </a:solidFill>
          </a:endParaRPr>
        </a:p>
      </dgm:t>
    </dgm:pt>
    <dgm:pt modelId="{2E726D05-5278-48B7-A2DF-1C77B17CAC43}" type="sibTrans" cxnId="{BBCF7831-5F6F-4FF7-8FD7-87F74D82B3E7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78AC21CA-A877-4C14-94C9-668E66C9C2F2}">
      <dgm:prSet phldrT="[نص]"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2400" b="1" dirty="0" smtClean="0">
              <a:solidFill>
                <a:schemeClr val="bg1"/>
              </a:solidFill>
            </a:rPr>
            <a:t>خبرات </a:t>
          </a:r>
          <a:endParaRPr lang="ar-SA" sz="2400" b="1" dirty="0">
            <a:solidFill>
              <a:schemeClr val="bg1"/>
            </a:solidFill>
          </a:endParaRPr>
        </a:p>
      </dgm:t>
    </dgm:pt>
    <dgm:pt modelId="{34658963-3F29-47FB-973A-E49255221A50}" type="parTrans" cxnId="{932C2EB0-C768-4C41-A0C8-4EBB68B6E532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2000" b="1" dirty="0">
            <a:solidFill>
              <a:schemeClr val="bg1"/>
            </a:solidFill>
          </a:endParaRPr>
        </a:p>
      </dgm:t>
    </dgm:pt>
    <dgm:pt modelId="{143BC7DF-B6BA-450D-9BD9-16726D7C4C26}" type="sibTrans" cxnId="{932C2EB0-C768-4C41-A0C8-4EBB68B6E532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BB86CE9E-33AB-4C45-9BE5-A60390B5C380}">
      <dgm:prSet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2400" b="1" dirty="0" smtClean="0">
              <a:solidFill>
                <a:schemeClr val="bg1"/>
              </a:solidFill>
            </a:rPr>
            <a:t>مؤسسة تربوية إسلامية</a:t>
          </a:r>
          <a:endParaRPr lang="ar-SA" sz="2400" b="1" dirty="0">
            <a:solidFill>
              <a:schemeClr val="bg1"/>
            </a:solidFill>
          </a:endParaRPr>
        </a:p>
      </dgm:t>
    </dgm:pt>
    <dgm:pt modelId="{0BA1E342-E540-4397-BC29-447FD74B8B6F}" type="parTrans" cxnId="{7B83CD81-9E31-4860-BB40-4B3916C87164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2000" b="1" dirty="0">
            <a:solidFill>
              <a:schemeClr val="bg1"/>
            </a:solidFill>
          </a:endParaRPr>
        </a:p>
      </dgm:t>
    </dgm:pt>
    <dgm:pt modelId="{CD64EEF6-AA97-4F80-B464-9CB298EA7A94}" type="sibTrans" cxnId="{7B83CD81-9E31-4860-BB40-4B3916C87164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72EC58B1-2F60-4EFA-B450-2C0653C1882E}">
      <dgm:prSet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2400" b="1" dirty="0" smtClean="0">
              <a:solidFill>
                <a:schemeClr val="bg1"/>
              </a:solidFill>
            </a:rPr>
            <a:t>تنمية شاملة متكاملة</a:t>
          </a:r>
          <a:endParaRPr lang="ar-SA" sz="2400" b="1" dirty="0">
            <a:solidFill>
              <a:schemeClr val="bg1"/>
            </a:solidFill>
          </a:endParaRPr>
        </a:p>
      </dgm:t>
    </dgm:pt>
    <dgm:pt modelId="{C3CBBA61-BBE0-44C8-B8F8-7BE34B4AA094}" type="parTrans" cxnId="{217B5D22-F7C9-4A14-891F-E88EB793CCF9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2000" b="1" dirty="0">
            <a:solidFill>
              <a:schemeClr val="bg1"/>
            </a:solidFill>
          </a:endParaRPr>
        </a:p>
      </dgm:t>
    </dgm:pt>
    <dgm:pt modelId="{E226D77A-CE10-4DE1-9293-7F6DA7462708}" type="sibTrans" cxnId="{217B5D22-F7C9-4A14-891F-E88EB793CCF9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85284232-092F-4129-AC63-04801A026F48}">
      <dgm:prSet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2400" b="1" dirty="0" smtClean="0">
              <a:solidFill>
                <a:schemeClr val="bg1"/>
              </a:solidFill>
            </a:rPr>
            <a:t>تعديل سلوك</a:t>
          </a:r>
          <a:endParaRPr lang="ar-SA" sz="2400" b="1" dirty="0">
            <a:solidFill>
              <a:schemeClr val="bg1"/>
            </a:solidFill>
          </a:endParaRPr>
        </a:p>
      </dgm:t>
    </dgm:pt>
    <dgm:pt modelId="{E7295A64-7E90-48E6-9146-82CA4A126F11}" type="parTrans" cxnId="{4E43733E-D4A5-46FC-871E-F03F50C2212D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2000" b="1" dirty="0">
            <a:solidFill>
              <a:schemeClr val="bg1"/>
            </a:solidFill>
          </a:endParaRPr>
        </a:p>
      </dgm:t>
    </dgm:pt>
    <dgm:pt modelId="{07328C29-DEB8-4BE0-B2FA-CDEB1528CBB6}" type="sibTrans" cxnId="{4E43733E-D4A5-46FC-871E-F03F50C2212D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58BC5A56-5C93-49B7-94BC-63F2E5109B6B}">
      <dgm:prSet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2400" b="1" dirty="0" smtClean="0">
              <a:solidFill>
                <a:schemeClr val="bg1"/>
              </a:solidFill>
            </a:rPr>
            <a:t>عمارة الأرض</a:t>
          </a:r>
          <a:endParaRPr lang="ar-SA" sz="2400" b="1" dirty="0">
            <a:solidFill>
              <a:schemeClr val="bg1"/>
            </a:solidFill>
          </a:endParaRPr>
        </a:p>
      </dgm:t>
    </dgm:pt>
    <dgm:pt modelId="{2423E9E6-37C2-4769-95E2-7BBC454638E3}" type="parTrans" cxnId="{81BC3594-6136-400E-96A6-0CD07433E0E9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2000" b="1" dirty="0">
            <a:solidFill>
              <a:schemeClr val="bg1"/>
            </a:solidFill>
          </a:endParaRPr>
        </a:p>
      </dgm:t>
    </dgm:pt>
    <dgm:pt modelId="{C48193BA-3C18-4655-BC18-88CE8BBDA286}" type="sibTrans" cxnId="{81BC3594-6136-400E-96A6-0CD07433E0E9}">
      <dgm:prSet/>
      <dgm:spPr/>
      <dgm:t>
        <a:bodyPr/>
        <a:lstStyle/>
        <a:p>
          <a:pPr rtl="1"/>
          <a:endParaRPr lang="ar-SA" sz="2000" b="1">
            <a:solidFill>
              <a:schemeClr val="bg1"/>
            </a:solidFill>
          </a:endParaRPr>
        </a:p>
      </dgm:t>
    </dgm:pt>
    <dgm:pt modelId="{1509D7F8-31E2-4E6F-A3BE-1F29AC8AD5D0}" type="pres">
      <dgm:prSet presAssocID="{764BBB6C-2AA6-4457-ADFE-BE5C0FFFC959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4C062E18-2078-4050-9E8F-C4C3E0D4B8DB}" type="pres">
      <dgm:prSet presAssocID="{BDBF1895-AC61-454B-8AC2-777777D0EEC5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7C788CA3-DF97-428A-A155-8FA3F61F500E}" type="pres">
      <dgm:prSet presAssocID="{8DA437C2-5CA6-43AB-BC21-E04ED2778C3E}" presName="parTrans" presStyleLbl="bgSibTrans2D1" presStyleIdx="0" presStyleCnt="7"/>
      <dgm:spPr/>
      <dgm:t>
        <a:bodyPr/>
        <a:lstStyle/>
        <a:p>
          <a:pPr rtl="1"/>
          <a:endParaRPr lang="ar-SA"/>
        </a:p>
      </dgm:t>
    </dgm:pt>
    <dgm:pt modelId="{32336CF7-7307-4162-AD93-0F39C9ED9254}" type="pres">
      <dgm:prSet presAssocID="{048B0FD8-17BC-404D-9946-153194C3E78B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01FB649-B4A1-4488-961A-67148CDA5DDB}" type="pres">
      <dgm:prSet presAssocID="{B65EC9B5-A6FB-4841-A0B2-6EE72F7EDB74}" presName="parTrans" presStyleLbl="bgSibTrans2D1" presStyleIdx="1" presStyleCnt="7"/>
      <dgm:spPr/>
      <dgm:t>
        <a:bodyPr/>
        <a:lstStyle/>
        <a:p>
          <a:pPr rtl="1"/>
          <a:endParaRPr lang="ar-SA"/>
        </a:p>
      </dgm:t>
    </dgm:pt>
    <dgm:pt modelId="{2EC2AE7E-61B1-47BC-BEC6-B5DC32DD0D71}" type="pres">
      <dgm:prSet presAssocID="{DE9721E3-272E-4DA5-9472-DA160A373F8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EBEEA6A-5D57-4733-9F7C-33720291EF57}" type="pres">
      <dgm:prSet presAssocID="{34658963-3F29-47FB-973A-E49255221A50}" presName="parTrans" presStyleLbl="bgSibTrans2D1" presStyleIdx="2" presStyleCnt="7"/>
      <dgm:spPr/>
      <dgm:t>
        <a:bodyPr/>
        <a:lstStyle/>
        <a:p>
          <a:pPr rtl="1"/>
          <a:endParaRPr lang="ar-SA"/>
        </a:p>
      </dgm:t>
    </dgm:pt>
    <dgm:pt modelId="{ABA2CC93-5BA9-4C66-9EA7-A5D3A9E53124}" type="pres">
      <dgm:prSet presAssocID="{78AC21CA-A877-4C14-94C9-668E66C9C2F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0A0E792-5287-4FCA-9351-CD8283B53277}" type="pres">
      <dgm:prSet presAssocID="{0BA1E342-E540-4397-BC29-447FD74B8B6F}" presName="parTrans" presStyleLbl="bgSibTrans2D1" presStyleIdx="3" presStyleCnt="7"/>
      <dgm:spPr/>
      <dgm:t>
        <a:bodyPr/>
        <a:lstStyle/>
        <a:p>
          <a:pPr rtl="1"/>
          <a:endParaRPr lang="ar-SA"/>
        </a:p>
      </dgm:t>
    </dgm:pt>
    <dgm:pt modelId="{9C392F93-5CB4-4C28-A33F-F672BB83133C}" type="pres">
      <dgm:prSet presAssocID="{BB86CE9E-33AB-4C45-9BE5-A60390B5C38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45A8CC9-BCF3-4D0B-8CB1-DAF214FF4091}" type="pres">
      <dgm:prSet presAssocID="{C3CBBA61-BBE0-44C8-B8F8-7BE34B4AA094}" presName="parTrans" presStyleLbl="bgSibTrans2D1" presStyleIdx="4" presStyleCnt="7"/>
      <dgm:spPr/>
      <dgm:t>
        <a:bodyPr/>
        <a:lstStyle/>
        <a:p>
          <a:pPr rtl="1"/>
          <a:endParaRPr lang="ar-SA"/>
        </a:p>
      </dgm:t>
    </dgm:pt>
    <dgm:pt modelId="{9B0DB6DE-0C2C-42E1-8402-A4D6FDFC13A9}" type="pres">
      <dgm:prSet presAssocID="{72EC58B1-2F60-4EFA-B450-2C0653C1882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609B445-1618-498C-9019-BE842356BE10}" type="pres">
      <dgm:prSet presAssocID="{E7295A64-7E90-48E6-9146-82CA4A126F11}" presName="parTrans" presStyleLbl="bgSibTrans2D1" presStyleIdx="5" presStyleCnt="7"/>
      <dgm:spPr/>
      <dgm:t>
        <a:bodyPr/>
        <a:lstStyle/>
        <a:p>
          <a:pPr rtl="1"/>
          <a:endParaRPr lang="ar-SA"/>
        </a:p>
      </dgm:t>
    </dgm:pt>
    <dgm:pt modelId="{45103AA5-6FAC-41D4-8E6C-DF93C1F6768F}" type="pres">
      <dgm:prSet presAssocID="{85284232-092F-4129-AC63-04801A026F4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D9DA754-0F30-473C-979A-8A869D465275}" type="pres">
      <dgm:prSet presAssocID="{2423E9E6-37C2-4769-95E2-7BBC454638E3}" presName="parTrans" presStyleLbl="bgSibTrans2D1" presStyleIdx="6" presStyleCnt="7"/>
      <dgm:spPr/>
      <dgm:t>
        <a:bodyPr/>
        <a:lstStyle/>
        <a:p>
          <a:pPr rtl="1"/>
          <a:endParaRPr lang="ar-SA"/>
        </a:p>
      </dgm:t>
    </dgm:pt>
    <dgm:pt modelId="{4374BB2E-D0B0-44FC-99AB-A82614BFBC55}" type="pres">
      <dgm:prSet presAssocID="{58BC5A56-5C93-49B7-94BC-63F2E5109B6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932C2EB0-C768-4C41-A0C8-4EBB68B6E532}" srcId="{BDBF1895-AC61-454B-8AC2-777777D0EEC5}" destId="{78AC21CA-A877-4C14-94C9-668E66C9C2F2}" srcOrd="2" destOrd="0" parTransId="{34658963-3F29-47FB-973A-E49255221A50}" sibTransId="{143BC7DF-B6BA-450D-9BD9-16726D7C4C26}"/>
    <dgm:cxn modelId="{2291A74A-0C00-467D-A019-959F43B5CA7B}" type="presOf" srcId="{BDBF1895-AC61-454B-8AC2-777777D0EEC5}" destId="{4C062E18-2078-4050-9E8F-C4C3E0D4B8DB}" srcOrd="0" destOrd="0" presId="urn:microsoft.com/office/officeart/2005/8/layout/radial4"/>
    <dgm:cxn modelId="{8B27F0AC-7C7F-486F-854D-EBFA267D8603}" type="presOf" srcId="{0BA1E342-E540-4397-BC29-447FD74B8B6F}" destId="{C0A0E792-5287-4FCA-9351-CD8283B53277}" srcOrd="0" destOrd="0" presId="urn:microsoft.com/office/officeart/2005/8/layout/radial4"/>
    <dgm:cxn modelId="{F17E47A9-B64B-40CC-B813-09C647DB33D8}" type="presOf" srcId="{34658963-3F29-47FB-973A-E49255221A50}" destId="{AEBEEA6A-5D57-4733-9F7C-33720291EF57}" srcOrd="0" destOrd="0" presId="urn:microsoft.com/office/officeart/2005/8/layout/radial4"/>
    <dgm:cxn modelId="{779EF901-C03B-4D2C-82AF-83A56D76B3F6}" type="presOf" srcId="{72EC58B1-2F60-4EFA-B450-2C0653C1882E}" destId="{9B0DB6DE-0C2C-42E1-8402-A4D6FDFC13A9}" srcOrd="0" destOrd="0" presId="urn:microsoft.com/office/officeart/2005/8/layout/radial4"/>
    <dgm:cxn modelId="{F92A2B47-F027-43BF-A3E5-8875B6E67225}" type="presOf" srcId="{8DA437C2-5CA6-43AB-BC21-E04ED2778C3E}" destId="{7C788CA3-DF97-428A-A155-8FA3F61F500E}" srcOrd="0" destOrd="0" presId="urn:microsoft.com/office/officeart/2005/8/layout/radial4"/>
    <dgm:cxn modelId="{BB1571A0-F326-4E29-9B2C-D7C87AA6F511}" type="presOf" srcId="{85284232-092F-4129-AC63-04801A026F48}" destId="{45103AA5-6FAC-41D4-8E6C-DF93C1F6768F}" srcOrd="0" destOrd="0" presId="urn:microsoft.com/office/officeart/2005/8/layout/radial4"/>
    <dgm:cxn modelId="{086DC5E2-B81C-4A18-962B-2A2C97FFC10C}" type="presOf" srcId="{BB86CE9E-33AB-4C45-9BE5-A60390B5C380}" destId="{9C392F93-5CB4-4C28-A33F-F672BB83133C}" srcOrd="0" destOrd="0" presId="urn:microsoft.com/office/officeart/2005/8/layout/radial4"/>
    <dgm:cxn modelId="{98F1AC78-936A-454D-986A-D13E0AB7699B}" type="presOf" srcId="{2423E9E6-37C2-4769-95E2-7BBC454638E3}" destId="{9D9DA754-0F30-473C-979A-8A869D465275}" srcOrd="0" destOrd="0" presId="urn:microsoft.com/office/officeart/2005/8/layout/radial4"/>
    <dgm:cxn modelId="{A5FC1B73-9E82-4EA2-91DA-9B775DD56288}" type="presOf" srcId="{B65EC9B5-A6FB-4841-A0B2-6EE72F7EDB74}" destId="{701FB649-B4A1-4488-961A-67148CDA5DDB}" srcOrd="0" destOrd="0" presId="urn:microsoft.com/office/officeart/2005/8/layout/radial4"/>
    <dgm:cxn modelId="{4E43733E-D4A5-46FC-871E-F03F50C2212D}" srcId="{BDBF1895-AC61-454B-8AC2-777777D0EEC5}" destId="{85284232-092F-4129-AC63-04801A026F48}" srcOrd="5" destOrd="0" parTransId="{E7295A64-7E90-48E6-9146-82CA4A126F11}" sibTransId="{07328C29-DEB8-4BE0-B2FA-CDEB1528CBB6}"/>
    <dgm:cxn modelId="{2DB8C4E9-995A-47DE-8AF4-B51108ABACE5}" srcId="{BDBF1895-AC61-454B-8AC2-777777D0EEC5}" destId="{048B0FD8-17BC-404D-9946-153194C3E78B}" srcOrd="0" destOrd="0" parTransId="{8DA437C2-5CA6-43AB-BC21-E04ED2778C3E}" sibTransId="{3A0EC4CC-B2B9-4BBD-ADA6-8D8081AB2622}"/>
    <dgm:cxn modelId="{BF9B53FC-B4DE-40F2-A496-EA485B148E94}" type="presOf" srcId="{048B0FD8-17BC-404D-9946-153194C3E78B}" destId="{32336CF7-7307-4162-AD93-0F39C9ED9254}" srcOrd="0" destOrd="0" presId="urn:microsoft.com/office/officeart/2005/8/layout/radial4"/>
    <dgm:cxn modelId="{217B5D22-F7C9-4A14-891F-E88EB793CCF9}" srcId="{BDBF1895-AC61-454B-8AC2-777777D0EEC5}" destId="{72EC58B1-2F60-4EFA-B450-2C0653C1882E}" srcOrd="4" destOrd="0" parTransId="{C3CBBA61-BBE0-44C8-B8F8-7BE34B4AA094}" sibTransId="{E226D77A-CE10-4DE1-9293-7F6DA7462708}"/>
    <dgm:cxn modelId="{81BC3594-6136-400E-96A6-0CD07433E0E9}" srcId="{BDBF1895-AC61-454B-8AC2-777777D0EEC5}" destId="{58BC5A56-5C93-49B7-94BC-63F2E5109B6B}" srcOrd="6" destOrd="0" parTransId="{2423E9E6-37C2-4769-95E2-7BBC454638E3}" sibTransId="{C48193BA-3C18-4655-BC18-88CE8BBDA286}"/>
    <dgm:cxn modelId="{6D179C7F-FDB3-4779-A513-474DD9BF2A81}" type="presOf" srcId="{DE9721E3-272E-4DA5-9472-DA160A373F8B}" destId="{2EC2AE7E-61B1-47BC-BEC6-B5DC32DD0D71}" srcOrd="0" destOrd="0" presId="urn:microsoft.com/office/officeart/2005/8/layout/radial4"/>
    <dgm:cxn modelId="{AE20E0D5-B979-4EF8-9049-99A18F740416}" type="presOf" srcId="{58BC5A56-5C93-49B7-94BC-63F2E5109B6B}" destId="{4374BB2E-D0B0-44FC-99AB-A82614BFBC55}" srcOrd="0" destOrd="0" presId="urn:microsoft.com/office/officeart/2005/8/layout/radial4"/>
    <dgm:cxn modelId="{8FD325E2-24D9-4FD8-B6D4-DD22FA864DDB}" type="presOf" srcId="{C3CBBA61-BBE0-44C8-B8F8-7BE34B4AA094}" destId="{645A8CC9-BCF3-4D0B-8CB1-DAF214FF4091}" srcOrd="0" destOrd="0" presId="urn:microsoft.com/office/officeart/2005/8/layout/radial4"/>
    <dgm:cxn modelId="{FB27D0AC-5107-4997-859E-8A94F252A4F2}" srcId="{764BBB6C-2AA6-4457-ADFE-BE5C0FFFC959}" destId="{BDBF1895-AC61-454B-8AC2-777777D0EEC5}" srcOrd="0" destOrd="0" parTransId="{7B0588CC-8FBD-435D-85A6-D61395D66779}" sibTransId="{336124F1-B202-4909-8B42-4ECCA5D90164}"/>
    <dgm:cxn modelId="{E0A4B9FE-CE02-4E86-88F8-FAED067C549E}" type="presOf" srcId="{E7295A64-7E90-48E6-9146-82CA4A126F11}" destId="{8609B445-1618-498C-9019-BE842356BE10}" srcOrd="0" destOrd="0" presId="urn:microsoft.com/office/officeart/2005/8/layout/radial4"/>
    <dgm:cxn modelId="{7B83CD81-9E31-4860-BB40-4B3916C87164}" srcId="{BDBF1895-AC61-454B-8AC2-777777D0EEC5}" destId="{BB86CE9E-33AB-4C45-9BE5-A60390B5C380}" srcOrd="3" destOrd="0" parTransId="{0BA1E342-E540-4397-BC29-447FD74B8B6F}" sibTransId="{CD64EEF6-AA97-4F80-B464-9CB298EA7A94}"/>
    <dgm:cxn modelId="{BBCF7831-5F6F-4FF7-8FD7-87F74D82B3E7}" srcId="{BDBF1895-AC61-454B-8AC2-777777D0EEC5}" destId="{DE9721E3-272E-4DA5-9472-DA160A373F8B}" srcOrd="1" destOrd="0" parTransId="{B65EC9B5-A6FB-4841-A0B2-6EE72F7EDB74}" sibTransId="{2E726D05-5278-48B7-A2DF-1C77B17CAC43}"/>
    <dgm:cxn modelId="{843CDAE5-E259-4AC5-9548-E120649C1D3E}" type="presOf" srcId="{78AC21CA-A877-4C14-94C9-668E66C9C2F2}" destId="{ABA2CC93-5BA9-4C66-9EA7-A5D3A9E53124}" srcOrd="0" destOrd="0" presId="urn:microsoft.com/office/officeart/2005/8/layout/radial4"/>
    <dgm:cxn modelId="{02F1212A-7A04-4D5B-A0B1-D6500B2500D6}" type="presOf" srcId="{764BBB6C-2AA6-4457-ADFE-BE5C0FFFC959}" destId="{1509D7F8-31E2-4E6F-A3BE-1F29AC8AD5D0}" srcOrd="0" destOrd="0" presId="urn:microsoft.com/office/officeart/2005/8/layout/radial4"/>
    <dgm:cxn modelId="{BB481F07-EA8D-44ED-B962-E4AB8D19C790}" type="presParOf" srcId="{1509D7F8-31E2-4E6F-A3BE-1F29AC8AD5D0}" destId="{4C062E18-2078-4050-9E8F-C4C3E0D4B8DB}" srcOrd="0" destOrd="0" presId="urn:microsoft.com/office/officeart/2005/8/layout/radial4"/>
    <dgm:cxn modelId="{6F2D3AB0-A733-4A2E-A22E-68117AF0BE02}" type="presParOf" srcId="{1509D7F8-31E2-4E6F-A3BE-1F29AC8AD5D0}" destId="{7C788CA3-DF97-428A-A155-8FA3F61F500E}" srcOrd="1" destOrd="0" presId="urn:microsoft.com/office/officeart/2005/8/layout/radial4"/>
    <dgm:cxn modelId="{060F8AEB-7B20-45F1-A07B-468DC643C89B}" type="presParOf" srcId="{1509D7F8-31E2-4E6F-A3BE-1F29AC8AD5D0}" destId="{32336CF7-7307-4162-AD93-0F39C9ED9254}" srcOrd="2" destOrd="0" presId="urn:microsoft.com/office/officeart/2005/8/layout/radial4"/>
    <dgm:cxn modelId="{B8E413D6-D3A8-4E14-89FE-772F4CAD802F}" type="presParOf" srcId="{1509D7F8-31E2-4E6F-A3BE-1F29AC8AD5D0}" destId="{701FB649-B4A1-4488-961A-67148CDA5DDB}" srcOrd="3" destOrd="0" presId="urn:microsoft.com/office/officeart/2005/8/layout/radial4"/>
    <dgm:cxn modelId="{4E6A5BC0-4C7C-4D0F-97B6-C82810851381}" type="presParOf" srcId="{1509D7F8-31E2-4E6F-A3BE-1F29AC8AD5D0}" destId="{2EC2AE7E-61B1-47BC-BEC6-B5DC32DD0D71}" srcOrd="4" destOrd="0" presId="urn:microsoft.com/office/officeart/2005/8/layout/radial4"/>
    <dgm:cxn modelId="{7C2B2882-7B4E-4BAD-B8F2-E45C334BFCAA}" type="presParOf" srcId="{1509D7F8-31E2-4E6F-A3BE-1F29AC8AD5D0}" destId="{AEBEEA6A-5D57-4733-9F7C-33720291EF57}" srcOrd="5" destOrd="0" presId="urn:microsoft.com/office/officeart/2005/8/layout/radial4"/>
    <dgm:cxn modelId="{C2CEB31A-F85D-4F32-81E7-13648974D1DE}" type="presParOf" srcId="{1509D7F8-31E2-4E6F-A3BE-1F29AC8AD5D0}" destId="{ABA2CC93-5BA9-4C66-9EA7-A5D3A9E53124}" srcOrd="6" destOrd="0" presId="urn:microsoft.com/office/officeart/2005/8/layout/radial4"/>
    <dgm:cxn modelId="{DFB04929-CD76-4074-AF8A-F816A623AF55}" type="presParOf" srcId="{1509D7F8-31E2-4E6F-A3BE-1F29AC8AD5D0}" destId="{C0A0E792-5287-4FCA-9351-CD8283B53277}" srcOrd="7" destOrd="0" presId="urn:microsoft.com/office/officeart/2005/8/layout/radial4"/>
    <dgm:cxn modelId="{48E60A4E-82F6-43B7-8392-5AE5EAAE25BE}" type="presParOf" srcId="{1509D7F8-31E2-4E6F-A3BE-1F29AC8AD5D0}" destId="{9C392F93-5CB4-4C28-A33F-F672BB83133C}" srcOrd="8" destOrd="0" presId="urn:microsoft.com/office/officeart/2005/8/layout/radial4"/>
    <dgm:cxn modelId="{251C09C9-CB1A-4619-A037-8F543C19303B}" type="presParOf" srcId="{1509D7F8-31E2-4E6F-A3BE-1F29AC8AD5D0}" destId="{645A8CC9-BCF3-4D0B-8CB1-DAF214FF4091}" srcOrd="9" destOrd="0" presId="urn:microsoft.com/office/officeart/2005/8/layout/radial4"/>
    <dgm:cxn modelId="{DF82DB14-D744-488A-97F2-6CAAE4037CA1}" type="presParOf" srcId="{1509D7F8-31E2-4E6F-A3BE-1F29AC8AD5D0}" destId="{9B0DB6DE-0C2C-42E1-8402-A4D6FDFC13A9}" srcOrd="10" destOrd="0" presId="urn:microsoft.com/office/officeart/2005/8/layout/radial4"/>
    <dgm:cxn modelId="{CFE8E5BD-10FE-4C87-9503-EDEC6BCBD29C}" type="presParOf" srcId="{1509D7F8-31E2-4E6F-A3BE-1F29AC8AD5D0}" destId="{8609B445-1618-498C-9019-BE842356BE10}" srcOrd="11" destOrd="0" presId="urn:microsoft.com/office/officeart/2005/8/layout/radial4"/>
    <dgm:cxn modelId="{3A8AC99D-6E46-4758-BADB-26B8C363B294}" type="presParOf" srcId="{1509D7F8-31E2-4E6F-A3BE-1F29AC8AD5D0}" destId="{45103AA5-6FAC-41D4-8E6C-DF93C1F6768F}" srcOrd="12" destOrd="0" presId="urn:microsoft.com/office/officeart/2005/8/layout/radial4"/>
    <dgm:cxn modelId="{3B11CB21-9D9F-46FF-9BBE-7D18F1FBF902}" type="presParOf" srcId="{1509D7F8-31E2-4E6F-A3BE-1F29AC8AD5D0}" destId="{9D9DA754-0F30-473C-979A-8A869D465275}" srcOrd="13" destOrd="0" presId="urn:microsoft.com/office/officeart/2005/8/layout/radial4"/>
    <dgm:cxn modelId="{CF45332E-1B69-409F-A2A3-6EB6589EC760}" type="presParOf" srcId="{1509D7F8-31E2-4E6F-A3BE-1F29AC8AD5D0}" destId="{4374BB2E-D0B0-44FC-99AB-A82614BFBC55}" srcOrd="14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4BBB6C-2AA6-4457-ADFE-BE5C0FFFC959}" type="doc">
      <dgm:prSet loTypeId="urn:microsoft.com/office/officeart/2005/8/layout/radial4" loCatId="relationship" qsTypeId="urn:microsoft.com/office/officeart/2005/8/quickstyle/3d9" qsCatId="3D" csTypeId="urn:microsoft.com/office/officeart/2005/8/colors/colorful1" csCatId="colorful" phldr="1"/>
      <dgm:spPr>
        <a:scene3d>
          <a:camera prst="perspectiveRelaxed">
            <a:rot lat="19800000" lon="0" rev="0"/>
          </a:camera>
          <a:lightRig rig="threePt" dir="t"/>
        </a:scene3d>
      </dgm:spPr>
      <dgm:t>
        <a:bodyPr/>
        <a:lstStyle/>
        <a:p>
          <a:pPr rtl="1"/>
          <a:endParaRPr lang="ar-SA"/>
        </a:p>
      </dgm:t>
    </dgm:pt>
    <dgm:pt modelId="{BDBF1895-AC61-454B-8AC2-777777D0EEC5}">
      <dgm:prSet phldrT="[نص]"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3200" b="0" dirty="0" smtClean="0"/>
            <a:t>المنهج التقليدي</a:t>
          </a:r>
          <a:endParaRPr lang="ar-SA" sz="3200" b="0" dirty="0"/>
        </a:p>
      </dgm:t>
    </dgm:pt>
    <dgm:pt modelId="{7B0588CC-8FBD-435D-85A6-D61395D66779}" type="parTrans" cxnId="{FB27D0AC-5107-4997-859E-8A94F252A4F2}">
      <dgm:prSet/>
      <dgm:spPr/>
      <dgm:t>
        <a:bodyPr/>
        <a:lstStyle/>
        <a:p>
          <a:pPr rtl="1"/>
          <a:endParaRPr lang="ar-SA" sz="3200" b="0">
            <a:solidFill>
              <a:schemeClr val="bg1"/>
            </a:solidFill>
          </a:endParaRPr>
        </a:p>
      </dgm:t>
    </dgm:pt>
    <dgm:pt modelId="{336124F1-B202-4909-8B42-4ECCA5D90164}" type="sibTrans" cxnId="{FB27D0AC-5107-4997-859E-8A94F252A4F2}">
      <dgm:prSet/>
      <dgm:spPr/>
      <dgm:t>
        <a:bodyPr/>
        <a:lstStyle/>
        <a:p>
          <a:pPr rtl="1"/>
          <a:endParaRPr lang="ar-SA" sz="3200" b="0">
            <a:solidFill>
              <a:schemeClr val="bg1"/>
            </a:solidFill>
          </a:endParaRPr>
        </a:p>
      </dgm:t>
    </dgm:pt>
    <dgm:pt modelId="{048B0FD8-17BC-404D-9946-153194C3E78B}">
      <dgm:prSet phldrT="[نص]"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2800" b="0" dirty="0" smtClean="0"/>
            <a:t>معلومات</a:t>
          </a:r>
          <a:endParaRPr lang="ar-SA" sz="2800" b="0" dirty="0"/>
        </a:p>
      </dgm:t>
    </dgm:pt>
    <dgm:pt modelId="{8DA437C2-5CA6-43AB-BC21-E04ED2778C3E}" type="parTrans" cxnId="{2DB8C4E9-995A-47DE-8AF4-B51108ABACE5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3200" b="0" dirty="0">
            <a:solidFill>
              <a:schemeClr val="bg1"/>
            </a:solidFill>
          </a:endParaRPr>
        </a:p>
      </dgm:t>
    </dgm:pt>
    <dgm:pt modelId="{3A0EC4CC-B2B9-4BBD-ADA6-8D8081AB2622}" type="sibTrans" cxnId="{2DB8C4E9-995A-47DE-8AF4-B51108ABACE5}">
      <dgm:prSet/>
      <dgm:spPr/>
      <dgm:t>
        <a:bodyPr/>
        <a:lstStyle/>
        <a:p>
          <a:pPr rtl="1"/>
          <a:endParaRPr lang="ar-SA" sz="3200" b="0">
            <a:solidFill>
              <a:schemeClr val="bg1"/>
            </a:solidFill>
          </a:endParaRPr>
        </a:p>
      </dgm:t>
    </dgm:pt>
    <dgm:pt modelId="{DE9721E3-272E-4DA5-9472-DA160A373F8B}">
      <dgm:prSet phldrT="[نص]"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3200" b="0" dirty="0" smtClean="0"/>
            <a:t>معارف</a:t>
          </a:r>
          <a:endParaRPr lang="ar-SA" sz="3200" b="0" dirty="0"/>
        </a:p>
      </dgm:t>
    </dgm:pt>
    <dgm:pt modelId="{B65EC9B5-A6FB-4841-A0B2-6EE72F7EDB74}" type="parTrans" cxnId="{BBCF7831-5F6F-4FF7-8FD7-87F74D82B3E7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3200" b="0" dirty="0">
            <a:solidFill>
              <a:schemeClr val="bg1"/>
            </a:solidFill>
          </a:endParaRPr>
        </a:p>
      </dgm:t>
    </dgm:pt>
    <dgm:pt modelId="{2E726D05-5278-48B7-A2DF-1C77B17CAC43}" type="sibTrans" cxnId="{BBCF7831-5F6F-4FF7-8FD7-87F74D82B3E7}">
      <dgm:prSet/>
      <dgm:spPr/>
      <dgm:t>
        <a:bodyPr/>
        <a:lstStyle/>
        <a:p>
          <a:pPr rtl="1"/>
          <a:endParaRPr lang="ar-SA" sz="3200" b="0">
            <a:solidFill>
              <a:schemeClr val="bg1"/>
            </a:solidFill>
          </a:endParaRPr>
        </a:p>
      </dgm:t>
    </dgm:pt>
    <dgm:pt modelId="{78AC21CA-A877-4C14-94C9-668E66C9C2F2}">
      <dgm:prSet phldrT="[نص]"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3200" b="0" dirty="0" smtClean="0"/>
            <a:t>حقائق</a:t>
          </a:r>
          <a:endParaRPr lang="ar-SA" sz="3200" b="0" dirty="0"/>
        </a:p>
      </dgm:t>
    </dgm:pt>
    <dgm:pt modelId="{34658963-3F29-47FB-973A-E49255221A50}" type="parTrans" cxnId="{932C2EB0-C768-4C41-A0C8-4EBB68B6E532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3200" b="0" dirty="0">
            <a:solidFill>
              <a:schemeClr val="bg1"/>
            </a:solidFill>
          </a:endParaRPr>
        </a:p>
      </dgm:t>
    </dgm:pt>
    <dgm:pt modelId="{143BC7DF-B6BA-450D-9BD9-16726D7C4C26}" type="sibTrans" cxnId="{932C2EB0-C768-4C41-A0C8-4EBB68B6E532}">
      <dgm:prSet/>
      <dgm:spPr/>
      <dgm:t>
        <a:bodyPr/>
        <a:lstStyle/>
        <a:p>
          <a:pPr rtl="1"/>
          <a:endParaRPr lang="ar-SA" sz="3200" b="0">
            <a:solidFill>
              <a:schemeClr val="bg1"/>
            </a:solidFill>
          </a:endParaRPr>
        </a:p>
      </dgm:t>
    </dgm:pt>
    <dgm:pt modelId="{BB86CE9E-33AB-4C45-9BE5-A60390B5C380}">
      <dgm:prSet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3200" b="0" dirty="0" smtClean="0"/>
            <a:t>مقرر دراسي</a:t>
          </a:r>
          <a:endParaRPr lang="ar-SA" sz="3200" b="0" dirty="0"/>
        </a:p>
      </dgm:t>
    </dgm:pt>
    <dgm:pt modelId="{0BA1E342-E540-4397-BC29-447FD74B8B6F}" type="parTrans" cxnId="{7B83CD81-9E31-4860-BB40-4B3916C87164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3200" b="0" dirty="0">
            <a:solidFill>
              <a:schemeClr val="bg1"/>
            </a:solidFill>
          </a:endParaRPr>
        </a:p>
      </dgm:t>
    </dgm:pt>
    <dgm:pt modelId="{CD64EEF6-AA97-4F80-B464-9CB298EA7A94}" type="sibTrans" cxnId="{7B83CD81-9E31-4860-BB40-4B3916C87164}">
      <dgm:prSet/>
      <dgm:spPr/>
      <dgm:t>
        <a:bodyPr/>
        <a:lstStyle/>
        <a:p>
          <a:pPr rtl="1"/>
          <a:endParaRPr lang="ar-SA" sz="3200" b="0">
            <a:solidFill>
              <a:schemeClr val="bg1"/>
            </a:solidFill>
          </a:endParaRPr>
        </a:p>
      </dgm:t>
    </dgm:pt>
    <dgm:pt modelId="{72EC58B1-2F60-4EFA-B450-2C0653C1882E}">
      <dgm:prSet custT="1"/>
      <dgm:spPr>
        <a:sp3d extrusionH="152250" prstMaterial="matte">
          <a:bevelT/>
        </a:sp3d>
      </dgm:spPr>
      <dgm:t>
        <a:bodyPr>
          <a:sp3d prstMaterial="matte"/>
        </a:bodyPr>
        <a:lstStyle/>
        <a:p>
          <a:pPr rtl="1"/>
          <a:r>
            <a:rPr lang="ar-SA" sz="3200" b="0" dirty="0" smtClean="0"/>
            <a:t>كتاب</a:t>
          </a:r>
          <a:endParaRPr lang="ar-SA" sz="3200" b="0" dirty="0"/>
        </a:p>
      </dgm:t>
    </dgm:pt>
    <dgm:pt modelId="{C3CBBA61-BBE0-44C8-B8F8-7BE34B4AA094}" type="parTrans" cxnId="{217B5D22-F7C9-4A14-891F-E88EB793CCF9}">
      <dgm:prSet/>
      <dgm:spPr>
        <a:sp3d z="-227350" prstMaterial="matte">
          <a:bevelT/>
        </a:sp3d>
      </dgm:spPr>
      <dgm:t>
        <a:bodyPr/>
        <a:lstStyle/>
        <a:p>
          <a:pPr rtl="1"/>
          <a:endParaRPr lang="ar-SA" sz="3200" b="0" dirty="0">
            <a:solidFill>
              <a:schemeClr val="bg1"/>
            </a:solidFill>
          </a:endParaRPr>
        </a:p>
      </dgm:t>
    </dgm:pt>
    <dgm:pt modelId="{E226D77A-CE10-4DE1-9293-7F6DA7462708}" type="sibTrans" cxnId="{217B5D22-F7C9-4A14-891F-E88EB793CCF9}">
      <dgm:prSet/>
      <dgm:spPr/>
      <dgm:t>
        <a:bodyPr/>
        <a:lstStyle/>
        <a:p>
          <a:pPr rtl="1"/>
          <a:endParaRPr lang="ar-SA" sz="3200" b="0">
            <a:solidFill>
              <a:schemeClr val="bg1"/>
            </a:solidFill>
          </a:endParaRPr>
        </a:p>
      </dgm:t>
    </dgm:pt>
    <dgm:pt modelId="{4C8A55E0-9D77-4A22-9F84-753985F1B4D0}">
      <dgm:prSet custT="1"/>
      <dgm:spPr>
        <a:solidFill>
          <a:srgbClr val="00759E"/>
        </a:solidFill>
      </dgm:spPr>
      <dgm:t>
        <a:bodyPr/>
        <a:lstStyle/>
        <a:p>
          <a:pPr rtl="1"/>
          <a:r>
            <a:rPr lang="ar-SA" sz="3200" b="0" dirty="0" smtClean="0"/>
            <a:t>تلقين</a:t>
          </a:r>
          <a:endParaRPr lang="ar-SA" sz="3200" b="0" dirty="0"/>
        </a:p>
      </dgm:t>
    </dgm:pt>
    <dgm:pt modelId="{4857C32D-2FC9-450F-AA7A-24D8761A2810}" type="parTrans" cxnId="{6CDE45BD-8020-4608-B29E-26E4E82A2E35}">
      <dgm:prSet/>
      <dgm:spPr>
        <a:solidFill>
          <a:srgbClr val="00759E"/>
        </a:solidFill>
        <a:scene3d>
          <a:camera prst="perspectiveRelaxed">
            <a:rot lat="19800000" lon="0" rev="0"/>
          </a:camera>
          <a:lightRig rig="threePt" dir="t"/>
        </a:scene3d>
        <a:sp3d z="-227350" prstMaterial="matte">
          <a:bevelT/>
        </a:sp3d>
      </dgm:spPr>
      <dgm:t>
        <a:bodyPr/>
        <a:lstStyle/>
        <a:p>
          <a:pPr rtl="1"/>
          <a:endParaRPr lang="ar-SA" sz="3200" b="0" dirty="0"/>
        </a:p>
      </dgm:t>
    </dgm:pt>
    <dgm:pt modelId="{3246492D-FB5A-473F-810F-843AA828D02F}" type="sibTrans" cxnId="{6CDE45BD-8020-4608-B29E-26E4E82A2E35}">
      <dgm:prSet/>
      <dgm:spPr/>
      <dgm:t>
        <a:bodyPr/>
        <a:lstStyle/>
        <a:p>
          <a:pPr rtl="1"/>
          <a:endParaRPr lang="ar-SA" sz="3200" b="0"/>
        </a:p>
      </dgm:t>
    </dgm:pt>
    <dgm:pt modelId="{1509D7F8-31E2-4E6F-A3BE-1F29AC8AD5D0}" type="pres">
      <dgm:prSet presAssocID="{764BBB6C-2AA6-4457-ADFE-BE5C0FFFC959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4C062E18-2078-4050-9E8F-C4C3E0D4B8DB}" type="pres">
      <dgm:prSet presAssocID="{BDBF1895-AC61-454B-8AC2-777777D0EEC5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7C788CA3-DF97-428A-A155-8FA3F61F500E}" type="pres">
      <dgm:prSet presAssocID="{8DA437C2-5CA6-43AB-BC21-E04ED2778C3E}" presName="parTrans" presStyleLbl="bgSibTrans2D1" presStyleIdx="0" presStyleCnt="6"/>
      <dgm:spPr/>
      <dgm:t>
        <a:bodyPr/>
        <a:lstStyle/>
        <a:p>
          <a:pPr rtl="1"/>
          <a:endParaRPr lang="ar-SA"/>
        </a:p>
      </dgm:t>
    </dgm:pt>
    <dgm:pt modelId="{32336CF7-7307-4162-AD93-0F39C9ED9254}" type="pres">
      <dgm:prSet presAssocID="{048B0FD8-17BC-404D-9946-153194C3E78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01FB649-B4A1-4488-961A-67148CDA5DDB}" type="pres">
      <dgm:prSet presAssocID="{B65EC9B5-A6FB-4841-A0B2-6EE72F7EDB74}" presName="parTrans" presStyleLbl="bgSibTrans2D1" presStyleIdx="1" presStyleCnt="6"/>
      <dgm:spPr/>
      <dgm:t>
        <a:bodyPr/>
        <a:lstStyle/>
        <a:p>
          <a:pPr rtl="1"/>
          <a:endParaRPr lang="ar-SA"/>
        </a:p>
      </dgm:t>
    </dgm:pt>
    <dgm:pt modelId="{2EC2AE7E-61B1-47BC-BEC6-B5DC32DD0D71}" type="pres">
      <dgm:prSet presAssocID="{DE9721E3-272E-4DA5-9472-DA160A373F8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EBEEA6A-5D57-4733-9F7C-33720291EF57}" type="pres">
      <dgm:prSet presAssocID="{34658963-3F29-47FB-973A-E49255221A50}" presName="parTrans" presStyleLbl="bgSibTrans2D1" presStyleIdx="2" presStyleCnt="6"/>
      <dgm:spPr/>
      <dgm:t>
        <a:bodyPr/>
        <a:lstStyle/>
        <a:p>
          <a:pPr rtl="1"/>
          <a:endParaRPr lang="ar-SA"/>
        </a:p>
      </dgm:t>
    </dgm:pt>
    <dgm:pt modelId="{ABA2CC93-5BA9-4C66-9EA7-A5D3A9E53124}" type="pres">
      <dgm:prSet presAssocID="{78AC21CA-A877-4C14-94C9-668E66C9C2F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0A0E792-5287-4FCA-9351-CD8283B53277}" type="pres">
      <dgm:prSet presAssocID="{0BA1E342-E540-4397-BC29-447FD74B8B6F}" presName="parTrans" presStyleLbl="bgSibTrans2D1" presStyleIdx="3" presStyleCnt="6"/>
      <dgm:spPr/>
      <dgm:t>
        <a:bodyPr/>
        <a:lstStyle/>
        <a:p>
          <a:pPr rtl="1"/>
          <a:endParaRPr lang="ar-SA"/>
        </a:p>
      </dgm:t>
    </dgm:pt>
    <dgm:pt modelId="{9C392F93-5CB4-4C28-A33F-F672BB83133C}" type="pres">
      <dgm:prSet presAssocID="{BB86CE9E-33AB-4C45-9BE5-A60390B5C38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45A8CC9-BCF3-4D0B-8CB1-DAF214FF4091}" type="pres">
      <dgm:prSet presAssocID="{C3CBBA61-BBE0-44C8-B8F8-7BE34B4AA094}" presName="parTrans" presStyleLbl="bgSibTrans2D1" presStyleIdx="4" presStyleCnt="6"/>
      <dgm:spPr/>
      <dgm:t>
        <a:bodyPr/>
        <a:lstStyle/>
        <a:p>
          <a:pPr rtl="1"/>
          <a:endParaRPr lang="ar-SA"/>
        </a:p>
      </dgm:t>
    </dgm:pt>
    <dgm:pt modelId="{9B0DB6DE-0C2C-42E1-8402-A4D6FDFC13A9}" type="pres">
      <dgm:prSet presAssocID="{72EC58B1-2F60-4EFA-B450-2C0653C1882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17B9460-CC1F-4AA2-A772-38918F536F2C}" type="pres">
      <dgm:prSet presAssocID="{4857C32D-2FC9-450F-AA7A-24D8761A2810}" presName="parTrans" presStyleLbl="bgSibTrans2D1" presStyleIdx="5" presStyleCnt="6"/>
      <dgm:spPr/>
      <dgm:t>
        <a:bodyPr/>
        <a:lstStyle/>
        <a:p>
          <a:pPr rtl="1"/>
          <a:endParaRPr lang="ar-SA"/>
        </a:p>
      </dgm:t>
    </dgm:pt>
    <dgm:pt modelId="{C0D5F1BA-F8D6-4129-A163-8A6A366E7C19}" type="pres">
      <dgm:prSet presAssocID="{4C8A55E0-9D77-4A22-9F84-753985F1B4D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B27D0AC-5107-4997-859E-8A94F252A4F2}" srcId="{764BBB6C-2AA6-4457-ADFE-BE5C0FFFC959}" destId="{BDBF1895-AC61-454B-8AC2-777777D0EEC5}" srcOrd="0" destOrd="0" parTransId="{7B0588CC-8FBD-435D-85A6-D61395D66779}" sibTransId="{336124F1-B202-4909-8B42-4ECCA5D90164}"/>
    <dgm:cxn modelId="{98F37FD0-32A8-48DA-B3D8-972EC17FBE69}" type="presOf" srcId="{4857C32D-2FC9-450F-AA7A-24D8761A2810}" destId="{E17B9460-CC1F-4AA2-A772-38918F536F2C}" srcOrd="0" destOrd="0" presId="urn:microsoft.com/office/officeart/2005/8/layout/radial4"/>
    <dgm:cxn modelId="{6CDE45BD-8020-4608-B29E-26E4E82A2E35}" srcId="{BDBF1895-AC61-454B-8AC2-777777D0EEC5}" destId="{4C8A55E0-9D77-4A22-9F84-753985F1B4D0}" srcOrd="5" destOrd="0" parTransId="{4857C32D-2FC9-450F-AA7A-24D8761A2810}" sibTransId="{3246492D-FB5A-473F-810F-843AA828D02F}"/>
    <dgm:cxn modelId="{1617AE29-3C1A-41B3-B191-D5F90CF87C08}" type="presOf" srcId="{72EC58B1-2F60-4EFA-B450-2C0653C1882E}" destId="{9B0DB6DE-0C2C-42E1-8402-A4D6FDFC13A9}" srcOrd="0" destOrd="0" presId="urn:microsoft.com/office/officeart/2005/8/layout/radial4"/>
    <dgm:cxn modelId="{932C2EB0-C768-4C41-A0C8-4EBB68B6E532}" srcId="{BDBF1895-AC61-454B-8AC2-777777D0EEC5}" destId="{78AC21CA-A877-4C14-94C9-668E66C9C2F2}" srcOrd="2" destOrd="0" parTransId="{34658963-3F29-47FB-973A-E49255221A50}" sibTransId="{143BC7DF-B6BA-450D-9BD9-16726D7C4C26}"/>
    <dgm:cxn modelId="{D8A7E027-C1FA-4267-9D0D-33A61836587E}" type="presOf" srcId="{8DA437C2-5CA6-43AB-BC21-E04ED2778C3E}" destId="{7C788CA3-DF97-428A-A155-8FA3F61F500E}" srcOrd="0" destOrd="0" presId="urn:microsoft.com/office/officeart/2005/8/layout/radial4"/>
    <dgm:cxn modelId="{F95C2E3D-77DD-49F6-A12C-455C40A86FFB}" type="presOf" srcId="{BDBF1895-AC61-454B-8AC2-777777D0EEC5}" destId="{4C062E18-2078-4050-9E8F-C4C3E0D4B8DB}" srcOrd="0" destOrd="0" presId="urn:microsoft.com/office/officeart/2005/8/layout/radial4"/>
    <dgm:cxn modelId="{BBCF7831-5F6F-4FF7-8FD7-87F74D82B3E7}" srcId="{BDBF1895-AC61-454B-8AC2-777777D0EEC5}" destId="{DE9721E3-272E-4DA5-9472-DA160A373F8B}" srcOrd="1" destOrd="0" parTransId="{B65EC9B5-A6FB-4841-A0B2-6EE72F7EDB74}" sibTransId="{2E726D05-5278-48B7-A2DF-1C77B17CAC43}"/>
    <dgm:cxn modelId="{2ED84BB1-D62C-4144-8615-56FC502452CE}" type="presOf" srcId="{B65EC9B5-A6FB-4841-A0B2-6EE72F7EDB74}" destId="{701FB649-B4A1-4488-961A-67148CDA5DDB}" srcOrd="0" destOrd="0" presId="urn:microsoft.com/office/officeart/2005/8/layout/radial4"/>
    <dgm:cxn modelId="{217B5D22-F7C9-4A14-891F-E88EB793CCF9}" srcId="{BDBF1895-AC61-454B-8AC2-777777D0EEC5}" destId="{72EC58B1-2F60-4EFA-B450-2C0653C1882E}" srcOrd="4" destOrd="0" parTransId="{C3CBBA61-BBE0-44C8-B8F8-7BE34B4AA094}" sibTransId="{E226D77A-CE10-4DE1-9293-7F6DA7462708}"/>
    <dgm:cxn modelId="{BE4E9197-90C1-4342-8A61-09C416ACDF5A}" type="presOf" srcId="{764BBB6C-2AA6-4457-ADFE-BE5C0FFFC959}" destId="{1509D7F8-31E2-4E6F-A3BE-1F29AC8AD5D0}" srcOrd="0" destOrd="0" presId="urn:microsoft.com/office/officeart/2005/8/layout/radial4"/>
    <dgm:cxn modelId="{2F8805D6-5605-4924-87FB-1DCA7FE08988}" type="presOf" srcId="{048B0FD8-17BC-404D-9946-153194C3E78B}" destId="{32336CF7-7307-4162-AD93-0F39C9ED9254}" srcOrd="0" destOrd="0" presId="urn:microsoft.com/office/officeart/2005/8/layout/radial4"/>
    <dgm:cxn modelId="{6F269744-A80C-4174-95B3-1F28D02A2264}" type="presOf" srcId="{C3CBBA61-BBE0-44C8-B8F8-7BE34B4AA094}" destId="{645A8CC9-BCF3-4D0B-8CB1-DAF214FF4091}" srcOrd="0" destOrd="0" presId="urn:microsoft.com/office/officeart/2005/8/layout/radial4"/>
    <dgm:cxn modelId="{A84E5E25-FF09-4A7A-A4B7-F06365ADDA6B}" type="presOf" srcId="{BB86CE9E-33AB-4C45-9BE5-A60390B5C380}" destId="{9C392F93-5CB4-4C28-A33F-F672BB83133C}" srcOrd="0" destOrd="0" presId="urn:microsoft.com/office/officeart/2005/8/layout/radial4"/>
    <dgm:cxn modelId="{705FA246-E129-4148-9C22-770236B44432}" type="presOf" srcId="{78AC21CA-A877-4C14-94C9-668E66C9C2F2}" destId="{ABA2CC93-5BA9-4C66-9EA7-A5D3A9E53124}" srcOrd="0" destOrd="0" presId="urn:microsoft.com/office/officeart/2005/8/layout/radial4"/>
    <dgm:cxn modelId="{7B83CD81-9E31-4860-BB40-4B3916C87164}" srcId="{BDBF1895-AC61-454B-8AC2-777777D0EEC5}" destId="{BB86CE9E-33AB-4C45-9BE5-A60390B5C380}" srcOrd="3" destOrd="0" parTransId="{0BA1E342-E540-4397-BC29-447FD74B8B6F}" sibTransId="{CD64EEF6-AA97-4F80-B464-9CB298EA7A94}"/>
    <dgm:cxn modelId="{AEADA023-088C-4736-A3F2-CFC7C019BF66}" type="presOf" srcId="{4C8A55E0-9D77-4A22-9F84-753985F1B4D0}" destId="{C0D5F1BA-F8D6-4129-A163-8A6A366E7C19}" srcOrd="0" destOrd="0" presId="urn:microsoft.com/office/officeart/2005/8/layout/radial4"/>
    <dgm:cxn modelId="{98378DF3-D9CC-4C32-929C-E4CC57021347}" type="presOf" srcId="{DE9721E3-272E-4DA5-9472-DA160A373F8B}" destId="{2EC2AE7E-61B1-47BC-BEC6-B5DC32DD0D71}" srcOrd="0" destOrd="0" presId="urn:microsoft.com/office/officeart/2005/8/layout/radial4"/>
    <dgm:cxn modelId="{9586C172-93AF-465A-A54F-D9F8EE231590}" type="presOf" srcId="{34658963-3F29-47FB-973A-E49255221A50}" destId="{AEBEEA6A-5D57-4733-9F7C-33720291EF57}" srcOrd="0" destOrd="0" presId="urn:microsoft.com/office/officeart/2005/8/layout/radial4"/>
    <dgm:cxn modelId="{2DB8C4E9-995A-47DE-8AF4-B51108ABACE5}" srcId="{BDBF1895-AC61-454B-8AC2-777777D0EEC5}" destId="{048B0FD8-17BC-404D-9946-153194C3E78B}" srcOrd="0" destOrd="0" parTransId="{8DA437C2-5CA6-43AB-BC21-E04ED2778C3E}" sibTransId="{3A0EC4CC-B2B9-4BBD-ADA6-8D8081AB2622}"/>
    <dgm:cxn modelId="{F66F98A6-2E3C-401F-B137-7C6B3E00C17E}" type="presOf" srcId="{0BA1E342-E540-4397-BC29-447FD74B8B6F}" destId="{C0A0E792-5287-4FCA-9351-CD8283B53277}" srcOrd="0" destOrd="0" presId="urn:microsoft.com/office/officeart/2005/8/layout/radial4"/>
    <dgm:cxn modelId="{69BD1E5E-2C84-4701-8819-C481BDA28C14}" type="presParOf" srcId="{1509D7F8-31E2-4E6F-A3BE-1F29AC8AD5D0}" destId="{4C062E18-2078-4050-9E8F-C4C3E0D4B8DB}" srcOrd="0" destOrd="0" presId="urn:microsoft.com/office/officeart/2005/8/layout/radial4"/>
    <dgm:cxn modelId="{F5882099-58E0-4020-8A71-C1A16F8BBF5B}" type="presParOf" srcId="{1509D7F8-31E2-4E6F-A3BE-1F29AC8AD5D0}" destId="{7C788CA3-DF97-428A-A155-8FA3F61F500E}" srcOrd="1" destOrd="0" presId="urn:microsoft.com/office/officeart/2005/8/layout/radial4"/>
    <dgm:cxn modelId="{02A54851-EBB5-494A-9143-E9BE03A4799C}" type="presParOf" srcId="{1509D7F8-31E2-4E6F-A3BE-1F29AC8AD5D0}" destId="{32336CF7-7307-4162-AD93-0F39C9ED9254}" srcOrd="2" destOrd="0" presId="urn:microsoft.com/office/officeart/2005/8/layout/radial4"/>
    <dgm:cxn modelId="{F851B929-9C3D-4741-B122-4C07EECC4AC3}" type="presParOf" srcId="{1509D7F8-31E2-4E6F-A3BE-1F29AC8AD5D0}" destId="{701FB649-B4A1-4488-961A-67148CDA5DDB}" srcOrd="3" destOrd="0" presId="urn:microsoft.com/office/officeart/2005/8/layout/radial4"/>
    <dgm:cxn modelId="{D9151E7D-0518-4CD0-B634-F5E47A2CA560}" type="presParOf" srcId="{1509D7F8-31E2-4E6F-A3BE-1F29AC8AD5D0}" destId="{2EC2AE7E-61B1-47BC-BEC6-B5DC32DD0D71}" srcOrd="4" destOrd="0" presId="urn:microsoft.com/office/officeart/2005/8/layout/radial4"/>
    <dgm:cxn modelId="{8F6819DD-B12C-4EFE-A88D-97558D4B4D55}" type="presParOf" srcId="{1509D7F8-31E2-4E6F-A3BE-1F29AC8AD5D0}" destId="{AEBEEA6A-5D57-4733-9F7C-33720291EF57}" srcOrd="5" destOrd="0" presId="urn:microsoft.com/office/officeart/2005/8/layout/radial4"/>
    <dgm:cxn modelId="{569B7EF3-B744-49C1-AD26-274121A34C04}" type="presParOf" srcId="{1509D7F8-31E2-4E6F-A3BE-1F29AC8AD5D0}" destId="{ABA2CC93-5BA9-4C66-9EA7-A5D3A9E53124}" srcOrd="6" destOrd="0" presId="urn:microsoft.com/office/officeart/2005/8/layout/radial4"/>
    <dgm:cxn modelId="{7847BD6D-2CF3-43D7-AF74-940E02AA9D34}" type="presParOf" srcId="{1509D7F8-31E2-4E6F-A3BE-1F29AC8AD5D0}" destId="{C0A0E792-5287-4FCA-9351-CD8283B53277}" srcOrd="7" destOrd="0" presId="urn:microsoft.com/office/officeart/2005/8/layout/radial4"/>
    <dgm:cxn modelId="{0FA90707-6A47-4D0E-B21F-BDF9CDE4D959}" type="presParOf" srcId="{1509D7F8-31E2-4E6F-A3BE-1F29AC8AD5D0}" destId="{9C392F93-5CB4-4C28-A33F-F672BB83133C}" srcOrd="8" destOrd="0" presId="urn:microsoft.com/office/officeart/2005/8/layout/radial4"/>
    <dgm:cxn modelId="{391AC81C-C0D3-40D8-A754-D9F72E786F6C}" type="presParOf" srcId="{1509D7F8-31E2-4E6F-A3BE-1F29AC8AD5D0}" destId="{645A8CC9-BCF3-4D0B-8CB1-DAF214FF4091}" srcOrd="9" destOrd="0" presId="urn:microsoft.com/office/officeart/2005/8/layout/radial4"/>
    <dgm:cxn modelId="{2110DA05-7078-4912-A0F0-5DD6BA77B3FF}" type="presParOf" srcId="{1509D7F8-31E2-4E6F-A3BE-1F29AC8AD5D0}" destId="{9B0DB6DE-0C2C-42E1-8402-A4D6FDFC13A9}" srcOrd="10" destOrd="0" presId="urn:microsoft.com/office/officeart/2005/8/layout/radial4"/>
    <dgm:cxn modelId="{A4F968E9-2512-4B57-9E86-CB00B7EDDE8A}" type="presParOf" srcId="{1509D7F8-31E2-4E6F-A3BE-1F29AC8AD5D0}" destId="{E17B9460-CC1F-4AA2-A772-38918F536F2C}" srcOrd="11" destOrd="0" presId="urn:microsoft.com/office/officeart/2005/8/layout/radial4"/>
    <dgm:cxn modelId="{28C6CCBC-87D1-4696-8AAF-43B84A26D52E}" type="presParOf" srcId="{1509D7F8-31E2-4E6F-A3BE-1F29AC8AD5D0}" destId="{C0D5F1BA-F8D6-4129-A163-8A6A366E7C19}" srcOrd="12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402D3E-FB8E-4F7D-9227-BDA09DD2A0EE}" type="doc">
      <dgm:prSet loTypeId="urn:microsoft.com/office/officeart/2005/8/layout/cycle5" loCatId="cycle" qsTypeId="urn:microsoft.com/office/officeart/2005/8/quickstyle/simple5" qsCatId="simple" csTypeId="urn:microsoft.com/office/officeart/2005/8/colors/colorful1" csCatId="colorful" phldr="1"/>
      <dgm:spPr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</dgm:spPr>
      <dgm:t>
        <a:bodyPr/>
        <a:lstStyle/>
        <a:p>
          <a:pPr rtl="1"/>
          <a:endParaRPr lang="ar-SA"/>
        </a:p>
      </dgm:t>
    </dgm:pt>
    <dgm:pt modelId="{8B0A2AD9-8E77-4FDB-8A02-288A4525F698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r>
            <a:rPr lang="ar-SA" sz="2000" b="1" dirty="0" smtClean="0"/>
            <a:t>التطور العلمي والتقني</a:t>
          </a:r>
          <a:endParaRPr lang="ar-SA" sz="2000" b="1" dirty="0"/>
        </a:p>
      </dgm:t>
    </dgm:pt>
    <dgm:pt modelId="{C5590E13-61DE-4075-B99A-860E80B181BF}" type="parTrans" cxnId="{9DAB75CC-27F2-440A-B47B-F71DF7C8BB86}">
      <dgm:prSet/>
      <dgm:spPr/>
      <dgm:t>
        <a:bodyPr/>
        <a:lstStyle/>
        <a:p>
          <a:pPr rtl="1"/>
          <a:endParaRPr lang="ar-SA" sz="2000" b="1"/>
        </a:p>
      </dgm:t>
    </dgm:pt>
    <dgm:pt modelId="{F3BC5ACA-B850-4461-AE2C-FE38E7AB7EE3}" type="sibTrans" cxnId="{9DAB75CC-27F2-440A-B47B-F71DF7C8BB86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BE6FB0A1-82ED-4706-957D-EC1F6528067B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r>
            <a:rPr lang="ar-SA" sz="2000" b="1" dirty="0" smtClean="0"/>
            <a:t>تغير أهداف التربية</a:t>
          </a:r>
          <a:endParaRPr lang="ar-SA" sz="2000" b="1" dirty="0"/>
        </a:p>
      </dgm:t>
    </dgm:pt>
    <dgm:pt modelId="{8609B38A-03F7-4511-8AA8-4073C878C65C}" type="parTrans" cxnId="{B4E14482-FF76-4123-9CE0-0751C7DD1C9C}">
      <dgm:prSet/>
      <dgm:spPr/>
      <dgm:t>
        <a:bodyPr/>
        <a:lstStyle/>
        <a:p>
          <a:pPr rtl="1"/>
          <a:endParaRPr lang="ar-SA" sz="2000" b="1"/>
        </a:p>
      </dgm:t>
    </dgm:pt>
    <dgm:pt modelId="{6E24F5C4-CBCA-4E85-8A6A-9A0BAB9E7824}" type="sibTrans" cxnId="{B4E14482-FF76-4123-9CE0-0751C7DD1C9C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1894D61E-4A1C-4702-A129-3CA501C66E9A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r>
            <a:rPr lang="ar-SA" sz="2000" b="1" dirty="0" smtClean="0"/>
            <a:t>نتائج البحوث والدراسات</a:t>
          </a:r>
          <a:endParaRPr lang="ar-SA" sz="2000" b="1" dirty="0"/>
        </a:p>
      </dgm:t>
    </dgm:pt>
    <dgm:pt modelId="{1FEC9196-A102-4028-895E-F7F682070866}" type="parTrans" cxnId="{CA1B2F81-C112-4B9D-B641-79F136304B7A}">
      <dgm:prSet/>
      <dgm:spPr/>
      <dgm:t>
        <a:bodyPr/>
        <a:lstStyle/>
        <a:p>
          <a:pPr rtl="1"/>
          <a:endParaRPr lang="ar-SA" sz="2000" b="1"/>
        </a:p>
      </dgm:t>
    </dgm:pt>
    <dgm:pt modelId="{E16C3719-EB53-44BB-AEEA-682C49BC453F}" type="sibTrans" cxnId="{CA1B2F81-C112-4B9D-B641-79F136304B7A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9EB817AB-A8A3-45BA-93FD-EEB5BA540454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r>
            <a:rPr lang="ar-SA" sz="2400" b="1" dirty="0" smtClean="0"/>
            <a:t>تغير طبيعة المتعلم</a:t>
          </a:r>
          <a:endParaRPr lang="ar-SA" sz="2400" b="1" dirty="0"/>
        </a:p>
      </dgm:t>
    </dgm:pt>
    <dgm:pt modelId="{A163A8B8-2077-4D53-A8FB-D10937B6E078}" type="parTrans" cxnId="{79D0C1CF-8365-4CC3-AB7C-26CE9FD64E42}">
      <dgm:prSet/>
      <dgm:spPr/>
      <dgm:t>
        <a:bodyPr/>
        <a:lstStyle/>
        <a:p>
          <a:pPr rtl="1"/>
          <a:endParaRPr lang="ar-SA" sz="2000" b="1"/>
        </a:p>
      </dgm:t>
    </dgm:pt>
    <dgm:pt modelId="{AD754BD0-0537-429F-88C5-6C4F75C488FF}" type="sibTrans" cxnId="{79D0C1CF-8365-4CC3-AB7C-26CE9FD64E42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7B6C2851-CE99-48A3-AA09-6B9F297D902A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r>
            <a:rPr lang="ar-SA" sz="2000" b="1" dirty="0" smtClean="0"/>
            <a:t>تغير طبيعة المنهج التربوي</a:t>
          </a:r>
          <a:endParaRPr lang="ar-SA" sz="2000" b="1" dirty="0"/>
        </a:p>
      </dgm:t>
    </dgm:pt>
    <dgm:pt modelId="{6A9B47B4-E17E-4550-A378-13F0F3AD0A15}" type="parTrans" cxnId="{084351B5-2A78-486F-8EF0-3CD239D0546A}">
      <dgm:prSet/>
      <dgm:spPr/>
      <dgm:t>
        <a:bodyPr/>
        <a:lstStyle/>
        <a:p>
          <a:pPr rtl="1"/>
          <a:endParaRPr lang="ar-SA" sz="2000" b="1"/>
        </a:p>
      </dgm:t>
    </dgm:pt>
    <dgm:pt modelId="{43534B80-9FFC-4A7D-B3EB-A8A4F0737D56}" type="sibTrans" cxnId="{084351B5-2A78-486F-8EF0-3CD239D0546A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CDB743D2-4DF5-48E5-9527-EBDF9F89A325}" type="pres">
      <dgm:prSet presAssocID="{20402D3E-FB8E-4F7D-9227-BDA09DD2A0E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722F35C-2FB9-4AD8-A3F1-7036A726D74D}" type="pres">
      <dgm:prSet presAssocID="{8B0A2AD9-8E77-4FDB-8A02-288A4525F69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3749DDA-0B5A-4832-B681-ED5D4B409B1D}" type="pres">
      <dgm:prSet presAssocID="{8B0A2AD9-8E77-4FDB-8A02-288A4525F698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</dgm:pt>
    <dgm:pt modelId="{26CE55F0-83D7-47C7-977D-A909B7F7EA66}" type="pres">
      <dgm:prSet presAssocID="{F3BC5ACA-B850-4461-AE2C-FE38E7AB7EE3}" presName="sibTrans" presStyleLbl="sibTrans1D1" presStyleIdx="0" presStyleCnt="5"/>
      <dgm:spPr/>
      <dgm:t>
        <a:bodyPr/>
        <a:lstStyle/>
        <a:p>
          <a:pPr rtl="1"/>
          <a:endParaRPr lang="ar-SA"/>
        </a:p>
      </dgm:t>
    </dgm:pt>
    <dgm:pt modelId="{7A995F81-A098-458F-92DB-EBCE4B499BEC}" type="pres">
      <dgm:prSet presAssocID="{BE6FB0A1-82ED-4706-957D-EC1F6528067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01E0F26-38C6-4520-9EFF-7764457CF485}" type="pres">
      <dgm:prSet presAssocID="{BE6FB0A1-82ED-4706-957D-EC1F6528067B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</dgm:pt>
    <dgm:pt modelId="{96FA6C95-5DC0-40E4-8A8B-5C54848CE973}" type="pres">
      <dgm:prSet presAssocID="{6E24F5C4-CBCA-4E85-8A6A-9A0BAB9E7824}" presName="sibTrans" presStyleLbl="sibTrans1D1" presStyleIdx="1" presStyleCnt="5"/>
      <dgm:spPr/>
      <dgm:t>
        <a:bodyPr/>
        <a:lstStyle/>
        <a:p>
          <a:pPr rtl="1"/>
          <a:endParaRPr lang="ar-SA"/>
        </a:p>
      </dgm:t>
    </dgm:pt>
    <dgm:pt modelId="{8B715E61-C311-4666-B390-B7D008CE99A4}" type="pres">
      <dgm:prSet presAssocID="{1894D61E-4A1C-4702-A129-3CA501C66E9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294D70B-369F-40F8-9D5D-C82CA0E02122}" type="pres">
      <dgm:prSet presAssocID="{1894D61E-4A1C-4702-A129-3CA501C66E9A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</dgm:pt>
    <dgm:pt modelId="{DD9E50F8-84CB-41C9-8B91-4530AEA2D2C9}" type="pres">
      <dgm:prSet presAssocID="{E16C3719-EB53-44BB-AEEA-682C49BC453F}" presName="sibTrans" presStyleLbl="sibTrans1D1" presStyleIdx="2" presStyleCnt="5"/>
      <dgm:spPr/>
      <dgm:t>
        <a:bodyPr/>
        <a:lstStyle/>
        <a:p>
          <a:pPr rtl="1"/>
          <a:endParaRPr lang="ar-SA"/>
        </a:p>
      </dgm:t>
    </dgm:pt>
    <dgm:pt modelId="{78BD4233-FFC9-4B27-B0C4-3DB9C98EFB7E}" type="pres">
      <dgm:prSet presAssocID="{9EB817AB-A8A3-45BA-93FD-EEB5BA54045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A0A029-6F86-4DEE-A1CF-A0318A736939}" type="pres">
      <dgm:prSet presAssocID="{9EB817AB-A8A3-45BA-93FD-EEB5BA540454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</dgm:pt>
    <dgm:pt modelId="{7B86FB6F-6B69-497E-A3F6-DAEFC9D5E671}" type="pres">
      <dgm:prSet presAssocID="{AD754BD0-0537-429F-88C5-6C4F75C488FF}" presName="sibTrans" presStyleLbl="sibTrans1D1" presStyleIdx="3" presStyleCnt="5"/>
      <dgm:spPr/>
      <dgm:t>
        <a:bodyPr/>
        <a:lstStyle/>
        <a:p>
          <a:pPr rtl="1"/>
          <a:endParaRPr lang="ar-SA"/>
        </a:p>
      </dgm:t>
    </dgm:pt>
    <dgm:pt modelId="{7F872377-3B7D-4C7C-AFCD-28DA42924A97}" type="pres">
      <dgm:prSet presAssocID="{7B6C2851-CE99-48A3-AA09-6B9F297D902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5ECCF97-0E60-421A-A0A6-7C5CC5FF5281}" type="pres">
      <dgm:prSet presAssocID="{7B6C2851-CE99-48A3-AA09-6B9F297D902A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gm:spPr>
    </dgm:pt>
    <dgm:pt modelId="{F45F0D23-3104-4913-90DA-369D30A509F8}" type="pres">
      <dgm:prSet presAssocID="{43534B80-9FFC-4A7D-B3EB-A8A4F0737D56}" presName="sibTrans" presStyleLbl="sibTrans1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3CD01F74-3943-4B36-9BD6-C7FB47C51005}" type="presOf" srcId="{E16C3719-EB53-44BB-AEEA-682C49BC453F}" destId="{DD9E50F8-84CB-41C9-8B91-4530AEA2D2C9}" srcOrd="0" destOrd="0" presId="urn:microsoft.com/office/officeart/2005/8/layout/cycle5"/>
    <dgm:cxn modelId="{C9350B71-0969-4797-843E-44C15FA0E23C}" type="presOf" srcId="{BE6FB0A1-82ED-4706-957D-EC1F6528067B}" destId="{7A995F81-A098-458F-92DB-EBCE4B499BEC}" srcOrd="0" destOrd="0" presId="urn:microsoft.com/office/officeart/2005/8/layout/cycle5"/>
    <dgm:cxn modelId="{CA1B2F81-C112-4B9D-B641-79F136304B7A}" srcId="{20402D3E-FB8E-4F7D-9227-BDA09DD2A0EE}" destId="{1894D61E-4A1C-4702-A129-3CA501C66E9A}" srcOrd="2" destOrd="0" parTransId="{1FEC9196-A102-4028-895E-F7F682070866}" sibTransId="{E16C3719-EB53-44BB-AEEA-682C49BC453F}"/>
    <dgm:cxn modelId="{D52E8F56-C0CF-45B5-81C0-1BAA2F548B9C}" type="presOf" srcId="{F3BC5ACA-B850-4461-AE2C-FE38E7AB7EE3}" destId="{26CE55F0-83D7-47C7-977D-A909B7F7EA66}" srcOrd="0" destOrd="0" presId="urn:microsoft.com/office/officeart/2005/8/layout/cycle5"/>
    <dgm:cxn modelId="{BCD76714-5C3D-458C-B620-61AC5B476519}" type="presOf" srcId="{7B6C2851-CE99-48A3-AA09-6B9F297D902A}" destId="{7F872377-3B7D-4C7C-AFCD-28DA42924A97}" srcOrd="0" destOrd="0" presId="urn:microsoft.com/office/officeart/2005/8/layout/cycle5"/>
    <dgm:cxn modelId="{9A797D70-FCC7-456E-8E9E-01390B9DE847}" type="presOf" srcId="{AD754BD0-0537-429F-88C5-6C4F75C488FF}" destId="{7B86FB6F-6B69-497E-A3F6-DAEFC9D5E671}" srcOrd="0" destOrd="0" presId="urn:microsoft.com/office/officeart/2005/8/layout/cycle5"/>
    <dgm:cxn modelId="{8B611CC7-36C6-417D-86DE-1B32DCB27399}" type="presOf" srcId="{1894D61E-4A1C-4702-A129-3CA501C66E9A}" destId="{8B715E61-C311-4666-B390-B7D008CE99A4}" srcOrd="0" destOrd="0" presId="urn:microsoft.com/office/officeart/2005/8/layout/cycle5"/>
    <dgm:cxn modelId="{52E3F411-885B-48B3-8871-B8BAD28DF2CE}" type="presOf" srcId="{43534B80-9FFC-4A7D-B3EB-A8A4F0737D56}" destId="{F45F0D23-3104-4913-90DA-369D30A509F8}" srcOrd="0" destOrd="0" presId="urn:microsoft.com/office/officeart/2005/8/layout/cycle5"/>
    <dgm:cxn modelId="{79D0C1CF-8365-4CC3-AB7C-26CE9FD64E42}" srcId="{20402D3E-FB8E-4F7D-9227-BDA09DD2A0EE}" destId="{9EB817AB-A8A3-45BA-93FD-EEB5BA540454}" srcOrd="3" destOrd="0" parTransId="{A163A8B8-2077-4D53-A8FB-D10937B6E078}" sibTransId="{AD754BD0-0537-429F-88C5-6C4F75C488FF}"/>
    <dgm:cxn modelId="{084351B5-2A78-486F-8EF0-3CD239D0546A}" srcId="{20402D3E-FB8E-4F7D-9227-BDA09DD2A0EE}" destId="{7B6C2851-CE99-48A3-AA09-6B9F297D902A}" srcOrd="4" destOrd="0" parTransId="{6A9B47B4-E17E-4550-A378-13F0F3AD0A15}" sibTransId="{43534B80-9FFC-4A7D-B3EB-A8A4F0737D56}"/>
    <dgm:cxn modelId="{955F480F-0C8C-480B-A1EB-EBD8243A8B4E}" type="presOf" srcId="{8B0A2AD9-8E77-4FDB-8A02-288A4525F698}" destId="{8722F35C-2FB9-4AD8-A3F1-7036A726D74D}" srcOrd="0" destOrd="0" presId="urn:microsoft.com/office/officeart/2005/8/layout/cycle5"/>
    <dgm:cxn modelId="{B4E14482-FF76-4123-9CE0-0751C7DD1C9C}" srcId="{20402D3E-FB8E-4F7D-9227-BDA09DD2A0EE}" destId="{BE6FB0A1-82ED-4706-957D-EC1F6528067B}" srcOrd="1" destOrd="0" parTransId="{8609B38A-03F7-4511-8AA8-4073C878C65C}" sibTransId="{6E24F5C4-CBCA-4E85-8A6A-9A0BAB9E7824}"/>
    <dgm:cxn modelId="{9DAB75CC-27F2-440A-B47B-F71DF7C8BB86}" srcId="{20402D3E-FB8E-4F7D-9227-BDA09DD2A0EE}" destId="{8B0A2AD9-8E77-4FDB-8A02-288A4525F698}" srcOrd="0" destOrd="0" parTransId="{C5590E13-61DE-4075-B99A-860E80B181BF}" sibTransId="{F3BC5ACA-B850-4461-AE2C-FE38E7AB7EE3}"/>
    <dgm:cxn modelId="{B6F46ECB-BC83-4239-99C5-7E46E1E09FF4}" type="presOf" srcId="{9EB817AB-A8A3-45BA-93FD-EEB5BA540454}" destId="{78BD4233-FFC9-4B27-B0C4-3DB9C98EFB7E}" srcOrd="0" destOrd="0" presId="urn:microsoft.com/office/officeart/2005/8/layout/cycle5"/>
    <dgm:cxn modelId="{C8E176DA-C6F9-432F-AF0E-0F55A6CEC6F5}" type="presOf" srcId="{6E24F5C4-CBCA-4E85-8A6A-9A0BAB9E7824}" destId="{96FA6C95-5DC0-40E4-8A8B-5C54848CE973}" srcOrd="0" destOrd="0" presId="urn:microsoft.com/office/officeart/2005/8/layout/cycle5"/>
    <dgm:cxn modelId="{EDC81AB0-16EE-4192-9159-64B84AE43D16}" type="presOf" srcId="{20402D3E-FB8E-4F7D-9227-BDA09DD2A0EE}" destId="{CDB743D2-4DF5-48E5-9527-EBDF9F89A325}" srcOrd="0" destOrd="0" presId="urn:microsoft.com/office/officeart/2005/8/layout/cycle5"/>
    <dgm:cxn modelId="{26AE34CA-0428-4A6D-AE68-0FF62B7C0F48}" type="presParOf" srcId="{CDB743D2-4DF5-48E5-9527-EBDF9F89A325}" destId="{8722F35C-2FB9-4AD8-A3F1-7036A726D74D}" srcOrd="0" destOrd="0" presId="urn:microsoft.com/office/officeart/2005/8/layout/cycle5"/>
    <dgm:cxn modelId="{E5169D34-7AC6-4D59-B9CD-DEF9329A24FE}" type="presParOf" srcId="{CDB743D2-4DF5-48E5-9527-EBDF9F89A325}" destId="{03749DDA-0B5A-4832-B681-ED5D4B409B1D}" srcOrd="1" destOrd="0" presId="urn:microsoft.com/office/officeart/2005/8/layout/cycle5"/>
    <dgm:cxn modelId="{1DCAC387-AFDE-4A27-A92A-B957CF2B0344}" type="presParOf" srcId="{CDB743D2-4DF5-48E5-9527-EBDF9F89A325}" destId="{26CE55F0-83D7-47C7-977D-A909B7F7EA66}" srcOrd="2" destOrd="0" presId="urn:microsoft.com/office/officeart/2005/8/layout/cycle5"/>
    <dgm:cxn modelId="{32CE3431-50BA-4F08-A074-1889A53DECAF}" type="presParOf" srcId="{CDB743D2-4DF5-48E5-9527-EBDF9F89A325}" destId="{7A995F81-A098-458F-92DB-EBCE4B499BEC}" srcOrd="3" destOrd="0" presId="urn:microsoft.com/office/officeart/2005/8/layout/cycle5"/>
    <dgm:cxn modelId="{738E0946-DC10-4624-B5C6-E3A72A7E129E}" type="presParOf" srcId="{CDB743D2-4DF5-48E5-9527-EBDF9F89A325}" destId="{201E0F26-38C6-4520-9EFF-7764457CF485}" srcOrd="4" destOrd="0" presId="urn:microsoft.com/office/officeart/2005/8/layout/cycle5"/>
    <dgm:cxn modelId="{00F663E4-C098-4D50-9B34-A7C702CA6D32}" type="presParOf" srcId="{CDB743D2-4DF5-48E5-9527-EBDF9F89A325}" destId="{96FA6C95-5DC0-40E4-8A8B-5C54848CE973}" srcOrd="5" destOrd="0" presId="urn:microsoft.com/office/officeart/2005/8/layout/cycle5"/>
    <dgm:cxn modelId="{0151E66C-3379-4BCC-99FE-E87966957493}" type="presParOf" srcId="{CDB743D2-4DF5-48E5-9527-EBDF9F89A325}" destId="{8B715E61-C311-4666-B390-B7D008CE99A4}" srcOrd="6" destOrd="0" presId="urn:microsoft.com/office/officeart/2005/8/layout/cycle5"/>
    <dgm:cxn modelId="{2021078D-A8AF-467B-95EE-B03FBAF91122}" type="presParOf" srcId="{CDB743D2-4DF5-48E5-9527-EBDF9F89A325}" destId="{B294D70B-369F-40F8-9D5D-C82CA0E02122}" srcOrd="7" destOrd="0" presId="urn:microsoft.com/office/officeart/2005/8/layout/cycle5"/>
    <dgm:cxn modelId="{1F8FD37B-A9C0-4C32-A6AC-CB1B8A621D33}" type="presParOf" srcId="{CDB743D2-4DF5-48E5-9527-EBDF9F89A325}" destId="{DD9E50F8-84CB-41C9-8B91-4530AEA2D2C9}" srcOrd="8" destOrd="0" presId="urn:microsoft.com/office/officeart/2005/8/layout/cycle5"/>
    <dgm:cxn modelId="{563EA29A-6DD6-4DEF-AE9D-9920A35DA5FB}" type="presParOf" srcId="{CDB743D2-4DF5-48E5-9527-EBDF9F89A325}" destId="{78BD4233-FFC9-4B27-B0C4-3DB9C98EFB7E}" srcOrd="9" destOrd="0" presId="urn:microsoft.com/office/officeart/2005/8/layout/cycle5"/>
    <dgm:cxn modelId="{2A1798D7-A384-4F49-ABBA-53AD261C264C}" type="presParOf" srcId="{CDB743D2-4DF5-48E5-9527-EBDF9F89A325}" destId="{D9A0A029-6F86-4DEE-A1CF-A0318A736939}" srcOrd="10" destOrd="0" presId="urn:microsoft.com/office/officeart/2005/8/layout/cycle5"/>
    <dgm:cxn modelId="{27819322-9FB1-4FBD-9850-C4D2A21933C3}" type="presParOf" srcId="{CDB743D2-4DF5-48E5-9527-EBDF9F89A325}" destId="{7B86FB6F-6B69-497E-A3F6-DAEFC9D5E671}" srcOrd="11" destOrd="0" presId="urn:microsoft.com/office/officeart/2005/8/layout/cycle5"/>
    <dgm:cxn modelId="{F849D6EA-D451-40AC-8FCF-2A6CE7C11BCA}" type="presParOf" srcId="{CDB743D2-4DF5-48E5-9527-EBDF9F89A325}" destId="{7F872377-3B7D-4C7C-AFCD-28DA42924A97}" srcOrd="12" destOrd="0" presId="urn:microsoft.com/office/officeart/2005/8/layout/cycle5"/>
    <dgm:cxn modelId="{69C07F7E-7195-4636-AEDD-6BE55E2259F5}" type="presParOf" srcId="{CDB743D2-4DF5-48E5-9527-EBDF9F89A325}" destId="{D5ECCF97-0E60-421A-A0A6-7C5CC5FF5281}" srcOrd="13" destOrd="0" presId="urn:microsoft.com/office/officeart/2005/8/layout/cycle5"/>
    <dgm:cxn modelId="{83BA9C06-7A53-494F-A671-B031E068185E}" type="presParOf" srcId="{CDB743D2-4DF5-48E5-9527-EBDF9F89A325}" destId="{F45F0D23-3104-4913-90DA-369D30A509F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402D3E-FB8E-4F7D-9227-BDA09DD2A0EE}" type="doc">
      <dgm:prSet loTypeId="urn:microsoft.com/office/officeart/2005/8/layout/cycle5" loCatId="cycle" qsTypeId="urn:microsoft.com/office/officeart/2005/8/quickstyle/simple5" qsCatId="simple" csTypeId="urn:microsoft.com/office/officeart/2005/8/colors/colorful1" csCatId="colorful" phldr="1"/>
      <dgm:spPr>
        <a:scene3d>
          <a:camera prst="perspectiveFront" fov="0">
            <a:rot lat="20400000" lon="20400000" rev="600000"/>
          </a:camera>
          <a:lightRig rig="threePt" dir="t"/>
        </a:scene3d>
      </dgm:spPr>
      <dgm:t>
        <a:bodyPr/>
        <a:lstStyle/>
        <a:p>
          <a:pPr rtl="1"/>
          <a:endParaRPr lang="ar-SA"/>
        </a:p>
      </dgm:t>
    </dgm:pt>
    <dgm:pt modelId="{8B0A2AD9-8E77-4FDB-8A02-288A4525F698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r>
            <a:rPr lang="ar-SA" sz="2000" b="1" dirty="0" smtClean="0"/>
            <a:t>جميع الأنشطة</a:t>
          </a:r>
          <a:endParaRPr lang="ar-SA" sz="2000" b="1" dirty="0"/>
        </a:p>
      </dgm:t>
    </dgm:pt>
    <dgm:pt modelId="{C5590E13-61DE-4075-B99A-860E80B181BF}" type="parTrans" cxnId="{9DAB75CC-27F2-440A-B47B-F71DF7C8BB86}">
      <dgm:prSet/>
      <dgm:spPr/>
      <dgm:t>
        <a:bodyPr/>
        <a:lstStyle/>
        <a:p>
          <a:pPr rtl="1"/>
          <a:endParaRPr lang="ar-SA" sz="2000" b="1"/>
        </a:p>
      </dgm:t>
    </dgm:pt>
    <dgm:pt modelId="{F3BC5ACA-B850-4461-AE2C-FE38E7AB7EE3}" type="sibTrans" cxnId="{9DAB75CC-27F2-440A-B47B-F71DF7C8BB86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BE6FB0A1-82ED-4706-957D-EC1F6528067B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r>
            <a:rPr lang="ar-SA" sz="2000" b="1" dirty="0" smtClean="0"/>
            <a:t>جميع الخبرات</a:t>
          </a:r>
          <a:endParaRPr lang="ar-SA" sz="2000" b="1" dirty="0"/>
        </a:p>
      </dgm:t>
    </dgm:pt>
    <dgm:pt modelId="{8609B38A-03F7-4511-8AA8-4073C878C65C}" type="parTrans" cxnId="{B4E14482-FF76-4123-9CE0-0751C7DD1C9C}">
      <dgm:prSet/>
      <dgm:spPr/>
      <dgm:t>
        <a:bodyPr/>
        <a:lstStyle/>
        <a:p>
          <a:pPr rtl="1"/>
          <a:endParaRPr lang="ar-SA" sz="2000" b="1"/>
        </a:p>
      </dgm:t>
    </dgm:pt>
    <dgm:pt modelId="{6E24F5C4-CBCA-4E85-8A6A-9A0BAB9E7824}" type="sibTrans" cxnId="{B4E14482-FF76-4123-9CE0-0751C7DD1C9C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1894D61E-4A1C-4702-A129-3CA501C66E9A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r>
            <a:rPr lang="ar-SA" sz="2000" b="1" dirty="0" smtClean="0"/>
            <a:t>بإشراف المدرسة</a:t>
          </a:r>
          <a:endParaRPr lang="ar-SA" sz="2000" b="1" dirty="0"/>
        </a:p>
      </dgm:t>
    </dgm:pt>
    <dgm:pt modelId="{1FEC9196-A102-4028-895E-F7F682070866}" type="parTrans" cxnId="{CA1B2F81-C112-4B9D-B641-79F136304B7A}">
      <dgm:prSet/>
      <dgm:spPr/>
      <dgm:t>
        <a:bodyPr/>
        <a:lstStyle/>
        <a:p>
          <a:pPr rtl="1"/>
          <a:endParaRPr lang="ar-SA" sz="2000" b="1"/>
        </a:p>
      </dgm:t>
    </dgm:pt>
    <dgm:pt modelId="{E16C3719-EB53-44BB-AEEA-682C49BC453F}" type="sibTrans" cxnId="{CA1B2F81-C112-4B9D-B641-79F136304B7A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9EB817AB-A8A3-45BA-93FD-EEB5BA540454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r>
            <a:rPr lang="ar-SA" sz="2400" b="1" dirty="0" smtClean="0"/>
            <a:t>صفية وغير صفية</a:t>
          </a:r>
          <a:endParaRPr lang="ar-SA" sz="2400" b="1" dirty="0"/>
        </a:p>
      </dgm:t>
    </dgm:pt>
    <dgm:pt modelId="{A163A8B8-2077-4D53-A8FB-D10937B6E078}" type="parTrans" cxnId="{79D0C1CF-8365-4CC3-AB7C-26CE9FD64E42}">
      <dgm:prSet/>
      <dgm:spPr/>
      <dgm:t>
        <a:bodyPr/>
        <a:lstStyle/>
        <a:p>
          <a:pPr rtl="1"/>
          <a:endParaRPr lang="ar-SA" sz="2000" b="1"/>
        </a:p>
      </dgm:t>
    </dgm:pt>
    <dgm:pt modelId="{AD754BD0-0537-429F-88C5-6C4F75C488FF}" type="sibTrans" cxnId="{79D0C1CF-8365-4CC3-AB7C-26CE9FD64E42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7B6C2851-CE99-48A3-AA09-6B9F297D902A}">
      <dgm:prSet phldrT="[نص]" custT="1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r>
            <a:rPr lang="ar-SA" sz="2000" b="1" dirty="0" smtClean="0"/>
            <a:t>تحقق النمو الشامل</a:t>
          </a:r>
          <a:endParaRPr lang="ar-SA" sz="2000" b="1" dirty="0"/>
        </a:p>
      </dgm:t>
    </dgm:pt>
    <dgm:pt modelId="{6A9B47B4-E17E-4550-A378-13F0F3AD0A15}" type="parTrans" cxnId="{084351B5-2A78-486F-8EF0-3CD239D0546A}">
      <dgm:prSet/>
      <dgm:spPr/>
      <dgm:t>
        <a:bodyPr/>
        <a:lstStyle/>
        <a:p>
          <a:pPr rtl="1"/>
          <a:endParaRPr lang="ar-SA" sz="2000" b="1"/>
        </a:p>
      </dgm:t>
    </dgm:pt>
    <dgm:pt modelId="{43534B80-9FFC-4A7D-B3EB-A8A4F0737D56}" type="sibTrans" cxnId="{084351B5-2A78-486F-8EF0-3CD239D0546A}">
      <dgm:prSet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  <dgm:t>
        <a:bodyPr/>
        <a:lstStyle/>
        <a:p>
          <a:pPr rtl="1"/>
          <a:endParaRPr lang="ar-SA" sz="2000" b="1" dirty="0"/>
        </a:p>
      </dgm:t>
    </dgm:pt>
    <dgm:pt modelId="{CDB743D2-4DF5-48E5-9527-EBDF9F89A325}" type="pres">
      <dgm:prSet presAssocID="{20402D3E-FB8E-4F7D-9227-BDA09DD2A0E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722F35C-2FB9-4AD8-A3F1-7036A726D74D}" type="pres">
      <dgm:prSet presAssocID="{8B0A2AD9-8E77-4FDB-8A02-288A4525F69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3749DDA-0B5A-4832-B681-ED5D4B409B1D}" type="pres">
      <dgm:prSet presAssocID="{8B0A2AD9-8E77-4FDB-8A02-288A4525F698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</dgm:pt>
    <dgm:pt modelId="{26CE55F0-83D7-47C7-977D-A909B7F7EA66}" type="pres">
      <dgm:prSet presAssocID="{F3BC5ACA-B850-4461-AE2C-FE38E7AB7EE3}" presName="sibTrans" presStyleLbl="sibTrans1D1" presStyleIdx="0" presStyleCnt="5"/>
      <dgm:spPr/>
      <dgm:t>
        <a:bodyPr/>
        <a:lstStyle/>
        <a:p>
          <a:pPr rtl="1"/>
          <a:endParaRPr lang="ar-SA"/>
        </a:p>
      </dgm:t>
    </dgm:pt>
    <dgm:pt modelId="{7A995F81-A098-458F-92DB-EBCE4B499BEC}" type="pres">
      <dgm:prSet presAssocID="{BE6FB0A1-82ED-4706-957D-EC1F6528067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01E0F26-38C6-4520-9EFF-7764457CF485}" type="pres">
      <dgm:prSet presAssocID="{BE6FB0A1-82ED-4706-957D-EC1F6528067B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</dgm:pt>
    <dgm:pt modelId="{96FA6C95-5DC0-40E4-8A8B-5C54848CE973}" type="pres">
      <dgm:prSet presAssocID="{6E24F5C4-CBCA-4E85-8A6A-9A0BAB9E7824}" presName="sibTrans" presStyleLbl="sibTrans1D1" presStyleIdx="1" presStyleCnt="5"/>
      <dgm:spPr/>
      <dgm:t>
        <a:bodyPr/>
        <a:lstStyle/>
        <a:p>
          <a:pPr rtl="1"/>
          <a:endParaRPr lang="ar-SA"/>
        </a:p>
      </dgm:t>
    </dgm:pt>
    <dgm:pt modelId="{8B715E61-C311-4666-B390-B7D008CE99A4}" type="pres">
      <dgm:prSet presAssocID="{1894D61E-4A1C-4702-A129-3CA501C66E9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294D70B-369F-40F8-9D5D-C82CA0E02122}" type="pres">
      <dgm:prSet presAssocID="{1894D61E-4A1C-4702-A129-3CA501C66E9A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</dgm:pt>
    <dgm:pt modelId="{DD9E50F8-84CB-41C9-8B91-4530AEA2D2C9}" type="pres">
      <dgm:prSet presAssocID="{E16C3719-EB53-44BB-AEEA-682C49BC453F}" presName="sibTrans" presStyleLbl="sibTrans1D1" presStyleIdx="2" presStyleCnt="5"/>
      <dgm:spPr/>
      <dgm:t>
        <a:bodyPr/>
        <a:lstStyle/>
        <a:p>
          <a:pPr rtl="1"/>
          <a:endParaRPr lang="ar-SA"/>
        </a:p>
      </dgm:t>
    </dgm:pt>
    <dgm:pt modelId="{78BD4233-FFC9-4B27-B0C4-3DB9C98EFB7E}" type="pres">
      <dgm:prSet presAssocID="{9EB817AB-A8A3-45BA-93FD-EEB5BA54045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A0A029-6F86-4DEE-A1CF-A0318A736939}" type="pres">
      <dgm:prSet presAssocID="{9EB817AB-A8A3-45BA-93FD-EEB5BA540454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</dgm:pt>
    <dgm:pt modelId="{7B86FB6F-6B69-497E-A3F6-DAEFC9D5E671}" type="pres">
      <dgm:prSet presAssocID="{AD754BD0-0537-429F-88C5-6C4F75C488FF}" presName="sibTrans" presStyleLbl="sibTrans1D1" presStyleIdx="3" presStyleCnt="5"/>
      <dgm:spPr/>
      <dgm:t>
        <a:bodyPr/>
        <a:lstStyle/>
        <a:p>
          <a:pPr rtl="1"/>
          <a:endParaRPr lang="ar-SA"/>
        </a:p>
      </dgm:t>
    </dgm:pt>
    <dgm:pt modelId="{7F872377-3B7D-4C7C-AFCD-28DA42924A97}" type="pres">
      <dgm:prSet presAssocID="{7B6C2851-CE99-48A3-AA09-6B9F297D902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5ECCF97-0E60-421A-A0A6-7C5CC5FF5281}" type="pres">
      <dgm:prSet presAssocID="{7B6C2851-CE99-48A3-AA09-6B9F297D902A}" presName="spNode" presStyleCnt="0"/>
      <dgm:spPr>
        <a:ln w="34925">
          <a:solidFill>
            <a:srgbClr val="FFFFFF"/>
          </a:solidFill>
        </a:ln>
        <a:effectLst>
          <a:outerShdw blurRad="317500" dir="2700000" algn="ctr">
            <a:srgbClr val="000000">
              <a:alpha val="43000"/>
            </a:srgbClr>
          </a:outerShdw>
        </a:effectLst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gm:spPr>
    </dgm:pt>
    <dgm:pt modelId="{F45F0D23-3104-4913-90DA-369D30A509F8}" type="pres">
      <dgm:prSet presAssocID="{43534B80-9FFC-4A7D-B3EB-A8A4F0737D56}" presName="sibTrans" presStyleLbl="sibTrans1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5CAF5DEC-A163-4DB1-9BBE-EB21D37E696A}" type="presOf" srcId="{9EB817AB-A8A3-45BA-93FD-EEB5BA540454}" destId="{78BD4233-FFC9-4B27-B0C4-3DB9C98EFB7E}" srcOrd="0" destOrd="0" presId="urn:microsoft.com/office/officeart/2005/8/layout/cycle5"/>
    <dgm:cxn modelId="{0A8995F1-E26B-4CF7-851A-14A99EA3870D}" type="presOf" srcId="{AD754BD0-0537-429F-88C5-6C4F75C488FF}" destId="{7B86FB6F-6B69-497E-A3F6-DAEFC9D5E671}" srcOrd="0" destOrd="0" presId="urn:microsoft.com/office/officeart/2005/8/layout/cycle5"/>
    <dgm:cxn modelId="{2EC6B2CC-E3B3-4C5E-83C4-F1C96E6437AA}" type="presOf" srcId="{6E24F5C4-CBCA-4E85-8A6A-9A0BAB9E7824}" destId="{96FA6C95-5DC0-40E4-8A8B-5C54848CE973}" srcOrd="0" destOrd="0" presId="urn:microsoft.com/office/officeart/2005/8/layout/cycle5"/>
    <dgm:cxn modelId="{6D16A02B-7017-4515-9440-3DB7EA6B5BA5}" type="presOf" srcId="{20402D3E-FB8E-4F7D-9227-BDA09DD2A0EE}" destId="{CDB743D2-4DF5-48E5-9527-EBDF9F89A325}" srcOrd="0" destOrd="0" presId="urn:microsoft.com/office/officeart/2005/8/layout/cycle5"/>
    <dgm:cxn modelId="{CA1B2F81-C112-4B9D-B641-79F136304B7A}" srcId="{20402D3E-FB8E-4F7D-9227-BDA09DD2A0EE}" destId="{1894D61E-4A1C-4702-A129-3CA501C66E9A}" srcOrd="2" destOrd="0" parTransId="{1FEC9196-A102-4028-895E-F7F682070866}" sibTransId="{E16C3719-EB53-44BB-AEEA-682C49BC453F}"/>
    <dgm:cxn modelId="{30C51744-4B16-461E-97B8-4B845B4D48D8}" type="presOf" srcId="{E16C3719-EB53-44BB-AEEA-682C49BC453F}" destId="{DD9E50F8-84CB-41C9-8B91-4530AEA2D2C9}" srcOrd="0" destOrd="0" presId="urn:microsoft.com/office/officeart/2005/8/layout/cycle5"/>
    <dgm:cxn modelId="{703E986A-511E-4C29-8A19-C63DD9B00E48}" type="presOf" srcId="{7B6C2851-CE99-48A3-AA09-6B9F297D902A}" destId="{7F872377-3B7D-4C7C-AFCD-28DA42924A97}" srcOrd="0" destOrd="0" presId="urn:microsoft.com/office/officeart/2005/8/layout/cycle5"/>
    <dgm:cxn modelId="{2ADA6B8B-09E5-4A57-8BF7-EEB062C7EB27}" type="presOf" srcId="{8B0A2AD9-8E77-4FDB-8A02-288A4525F698}" destId="{8722F35C-2FB9-4AD8-A3F1-7036A726D74D}" srcOrd="0" destOrd="0" presId="urn:microsoft.com/office/officeart/2005/8/layout/cycle5"/>
    <dgm:cxn modelId="{394D654F-7E74-4850-8B30-9A561E90D894}" type="presOf" srcId="{43534B80-9FFC-4A7D-B3EB-A8A4F0737D56}" destId="{F45F0D23-3104-4913-90DA-369D30A509F8}" srcOrd="0" destOrd="0" presId="urn:microsoft.com/office/officeart/2005/8/layout/cycle5"/>
    <dgm:cxn modelId="{79D0C1CF-8365-4CC3-AB7C-26CE9FD64E42}" srcId="{20402D3E-FB8E-4F7D-9227-BDA09DD2A0EE}" destId="{9EB817AB-A8A3-45BA-93FD-EEB5BA540454}" srcOrd="3" destOrd="0" parTransId="{A163A8B8-2077-4D53-A8FB-D10937B6E078}" sibTransId="{AD754BD0-0537-429F-88C5-6C4F75C488FF}"/>
    <dgm:cxn modelId="{084351B5-2A78-486F-8EF0-3CD239D0546A}" srcId="{20402D3E-FB8E-4F7D-9227-BDA09DD2A0EE}" destId="{7B6C2851-CE99-48A3-AA09-6B9F297D902A}" srcOrd="4" destOrd="0" parTransId="{6A9B47B4-E17E-4550-A378-13F0F3AD0A15}" sibTransId="{43534B80-9FFC-4A7D-B3EB-A8A4F0737D56}"/>
    <dgm:cxn modelId="{A0AA03CB-55C2-47D2-A27E-25BC78A3877F}" type="presOf" srcId="{F3BC5ACA-B850-4461-AE2C-FE38E7AB7EE3}" destId="{26CE55F0-83D7-47C7-977D-A909B7F7EA66}" srcOrd="0" destOrd="0" presId="urn:microsoft.com/office/officeart/2005/8/layout/cycle5"/>
    <dgm:cxn modelId="{B4E14482-FF76-4123-9CE0-0751C7DD1C9C}" srcId="{20402D3E-FB8E-4F7D-9227-BDA09DD2A0EE}" destId="{BE6FB0A1-82ED-4706-957D-EC1F6528067B}" srcOrd="1" destOrd="0" parTransId="{8609B38A-03F7-4511-8AA8-4073C878C65C}" sibTransId="{6E24F5C4-CBCA-4E85-8A6A-9A0BAB9E7824}"/>
    <dgm:cxn modelId="{9DAB75CC-27F2-440A-B47B-F71DF7C8BB86}" srcId="{20402D3E-FB8E-4F7D-9227-BDA09DD2A0EE}" destId="{8B0A2AD9-8E77-4FDB-8A02-288A4525F698}" srcOrd="0" destOrd="0" parTransId="{C5590E13-61DE-4075-B99A-860E80B181BF}" sibTransId="{F3BC5ACA-B850-4461-AE2C-FE38E7AB7EE3}"/>
    <dgm:cxn modelId="{70EC6C85-0636-407A-A2A8-8514CC7F74FD}" type="presOf" srcId="{BE6FB0A1-82ED-4706-957D-EC1F6528067B}" destId="{7A995F81-A098-458F-92DB-EBCE4B499BEC}" srcOrd="0" destOrd="0" presId="urn:microsoft.com/office/officeart/2005/8/layout/cycle5"/>
    <dgm:cxn modelId="{9FFA5777-CC3C-423C-A9EB-8C473CB0A7FD}" type="presOf" srcId="{1894D61E-4A1C-4702-A129-3CA501C66E9A}" destId="{8B715E61-C311-4666-B390-B7D008CE99A4}" srcOrd="0" destOrd="0" presId="urn:microsoft.com/office/officeart/2005/8/layout/cycle5"/>
    <dgm:cxn modelId="{ADE7596C-533D-44D1-BCB9-874E17E3D53D}" type="presParOf" srcId="{CDB743D2-4DF5-48E5-9527-EBDF9F89A325}" destId="{8722F35C-2FB9-4AD8-A3F1-7036A726D74D}" srcOrd="0" destOrd="0" presId="urn:microsoft.com/office/officeart/2005/8/layout/cycle5"/>
    <dgm:cxn modelId="{44FE21F7-0700-4CBB-BF05-0207C0DAED6A}" type="presParOf" srcId="{CDB743D2-4DF5-48E5-9527-EBDF9F89A325}" destId="{03749DDA-0B5A-4832-B681-ED5D4B409B1D}" srcOrd="1" destOrd="0" presId="urn:microsoft.com/office/officeart/2005/8/layout/cycle5"/>
    <dgm:cxn modelId="{1A1996D8-B064-4CAC-9583-61764EB60B86}" type="presParOf" srcId="{CDB743D2-4DF5-48E5-9527-EBDF9F89A325}" destId="{26CE55F0-83D7-47C7-977D-A909B7F7EA66}" srcOrd="2" destOrd="0" presId="urn:microsoft.com/office/officeart/2005/8/layout/cycle5"/>
    <dgm:cxn modelId="{1441812C-1281-4647-9880-DE28B9BBF92A}" type="presParOf" srcId="{CDB743D2-4DF5-48E5-9527-EBDF9F89A325}" destId="{7A995F81-A098-458F-92DB-EBCE4B499BEC}" srcOrd="3" destOrd="0" presId="urn:microsoft.com/office/officeart/2005/8/layout/cycle5"/>
    <dgm:cxn modelId="{04060E79-1F79-41DA-B954-4F1FE988A19B}" type="presParOf" srcId="{CDB743D2-4DF5-48E5-9527-EBDF9F89A325}" destId="{201E0F26-38C6-4520-9EFF-7764457CF485}" srcOrd="4" destOrd="0" presId="urn:microsoft.com/office/officeart/2005/8/layout/cycle5"/>
    <dgm:cxn modelId="{7955896C-331E-45BC-895B-976DDB7E9E4B}" type="presParOf" srcId="{CDB743D2-4DF5-48E5-9527-EBDF9F89A325}" destId="{96FA6C95-5DC0-40E4-8A8B-5C54848CE973}" srcOrd="5" destOrd="0" presId="urn:microsoft.com/office/officeart/2005/8/layout/cycle5"/>
    <dgm:cxn modelId="{372B3AB0-73A3-4C8F-AEC6-14B5DAD0BA8A}" type="presParOf" srcId="{CDB743D2-4DF5-48E5-9527-EBDF9F89A325}" destId="{8B715E61-C311-4666-B390-B7D008CE99A4}" srcOrd="6" destOrd="0" presId="urn:microsoft.com/office/officeart/2005/8/layout/cycle5"/>
    <dgm:cxn modelId="{0DBB5B60-E09E-470B-B07B-59F28C05B91C}" type="presParOf" srcId="{CDB743D2-4DF5-48E5-9527-EBDF9F89A325}" destId="{B294D70B-369F-40F8-9D5D-C82CA0E02122}" srcOrd="7" destOrd="0" presId="urn:microsoft.com/office/officeart/2005/8/layout/cycle5"/>
    <dgm:cxn modelId="{C96F8F86-0E64-4CE4-A270-3DB9FAFB771E}" type="presParOf" srcId="{CDB743D2-4DF5-48E5-9527-EBDF9F89A325}" destId="{DD9E50F8-84CB-41C9-8B91-4530AEA2D2C9}" srcOrd="8" destOrd="0" presId="urn:microsoft.com/office/officeart/2005/8/layout/cycle5"/>
    <dgm:cxn modelId="{A72B8202-D518-4688-B56F-CC031F5DF37E}" type="presParOf" srcId="{CDB743D2-4DF5-48E5-9527-EBDF9F89A325}" destId="{78BD4233-FFC9-4B27-B0C4-3DB9C98EFB7E}" srcOrd="9" destOrd="0" presId="urn:microsoft.com/office/officeart/2005/8/layout/cycle5"/>
    <dgm:cxn modelId="{5A028799-526D-49F4-A907-7BCFF5DCA125}" type="presParOf" srcId="{CDB743D2-4DF5-48E5-9527-EBDF9F89A325}" destId="{D9A0A029-6F86-4DEE-A1CF-A0318A736939}" srcOrd="10" destOrd="0" presId="urn:microsoft.com/office/officeart/2005/8/layout/cycle5"/>
    <dgm:cxn modelId="{689E0A2B-5ECB-43B4-A5F9-46A26A136A9A}" type="presParOf" srcId="{CDB743D2-4DF5-48E5-9527-EBDF9F89A325}" destId="{7B86FB6F-6B69-497E-A3F6-DAEFC9D5E671}" srcOrd="11" destOrd="0" presId="urn:microsoft.com/office/officeart/2005/8/layout/cycle5"/>
    <dgm:cxn modelId="{DFF4F028-DC89-410F-908B-3A750512A989}" type="presParOf" srcId="{CDB743D2-4DF5-48E5-9527-EBDF9F89A325}" destId="{7F872377-3B7D-4C7C-AFCD-28DA42924A97}" srcOrd="12" destOrd="0" presId="urn:microsoft.com/office/officeart/2005/8/layout/cycle5"/>
    <dgm:cxn modelId="{1DEBC1CE-0DE3-4948-AB63-3E340D0FEB4B}" type="presParOf" srcId="{CDB743D2-4DF5-48E5-9527-EBDF9F89A325}" destId="{D5ECCF97-0E60-421A-A0A6-7C5CC5FF5281}" srcOrd="13" destOrd="0" presId="urn:microsoft.com/office/officeart/2005/8/layout/cycle5"/>
    <dgm:cxn modelId="{28611CA6-9825-46EE-A860-D7F256F39991}" type="presParOf" srcId="{CDB743D2-4DF5-48E5-9527-EBDF9F89A325}" destId="{F45F0D23-3104-4913-90DA-369D30A509F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062E18-2078-4050-9E8F-C4C3E0D4B8DB}">
      <dsp:nvSpPr>
        <dsp:cNvPr id="0" name=""/>
        <dsp:cNvSpPr/>
      </dsp:nvSpPr>
      <dsp:spPr>
        <a:xfrm>
          <a:off x="2614042" y="2403076"/>
          <a:ext cx="1660002" cy="1660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>
            <a:rot lat="1200000" lon="180000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  <a:sp3d prstMaterial="matte"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b="1" kern="1200" dirty="0" smtClean="0">
              <a:solidFill>
                <a:schemeClr val="bg1"/>
              </a:solidFill>
            </a:rPr>
            <a:t>المنهج</a:t>
          </a:r>
          <a:endParaRPr lang="ar-SA" sz="4000" b="1" kern="1200" dirty="0">
            <a:solidFill>
              <a:schemeClr val="bg1"/>
            </a:solidFill>
          </a:endParaRPr>
        </a:p>
      </dsp:txBody>
      <dsp:txXfrm>
        <a:off x="2614042" y="2403076"/>
        <a:ext cx="1660002" cy="1660002"/>
      </dsp:txXfrm>
    </dsp:sp>
    <dsp:sp modelId="{7C788CA3-DF97-428A-A155-8FA3F61F500E}">
      <dsp:nvSpPr>
        <dsp:cNvPr id="0" name=""/>
        <dsp:cNvSpPr/>
      </dsp:nvSpPr>
      <dsp:spPr>
        <a:xfrm>
          <a:off x="4380599" y="2996527"/>
          <a:ext cx="1830800" cy="47310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>
            <a:rot lat="1200000" lon="180000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36CF7-7307-4162-AD93-0F39C9ED9254}">
      <dsp:nvSpPr>
        <dsp:cNvPr id="0" name=""/>
        <dsp:cNvSpPr/>
      </dsp:nvSpPr>
      <dsp:spPr>
        <a:xfrm>
          <a:off x="5630399" y="2768277"/>
          <a:ext cx="1162001" cy="929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>
            <a:rot lat="1200000" lon="180000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prstMaterial="matte"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</a:rPr>
            <a:t>مهارات</a:t>
          </a:r>
          <a:endParaRPr lang="ar-SA" sz="2400" b="1" kern="1200" dirty="0">
            <a:solidFill>
              <a:schemeClr val="bg1"/>
            </a:solidFill>
          </a:endParaRPr>
        </a:p>
      </dsp:txBody>
      <dsp:txXfrm>
        <a:off x="5630399" y="2768277"/>
        <a:ext cx="1162001" cy="929601"/>
      </dsp:txXfrm>
    </dsp:sp>
    <dsp:sp modelId="{701FB649-B4A1-4488-961A-67148CDA5DDB}">
      <dsp:nvSpPr>
        <dsp:cNvPr id="0" name=""/>
        <dsp:cNvSpPr/>
      </dsp:nvSpPr>
      <dsp:spPr>
        <a:xfrm rot="19800000">
          <a:off x="4132484" y="2070549"/>
          <a:ext cx="1830800" cy="47310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>
            <a:rot lat="1200000" lon="180000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2AE7E-61B1-47BC-BEC6-B5DC32DD0D71}">
      <dsp:nvSpPr>
        <dsp:cNvPr id="0" name=""/>
        <dsp:cNvSpPr/>
      </dsp:nvSpPr>
      <dsp:spPr>
        <a:xfrm>
          <a:off x="5259644" y="1384599"/>
          <a:ext cx="1162001" cy="929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>
            <a:rot lat="1200000" lon="180000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prstMaterial="matte"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</a:rPr>
            <a:t>معارف</a:t>
          </a:r>
          <a:endParaRPr lang="ar-SA" sz="2400" b="1" kern="1200" dirty="0">
            <a:solidFill>
              <a:schemeClr val="bg1"/>
            </a:solidFill>
          </a:endParaRPr>
        </a:p>
      </dsp:txBody>
      <dsp:txXfrm>
        <a:off x="5259644" y="1384599"/>
        <a:ext cx="1162001" cy="929601"/>
      </dsp:txXfrm>
    </dsp:sp>
    <dsp:sp modelId="{AEBEEA6A-5D57-4733-9F7C-33720291EF57}">
      <dsp:nvSpPr>
        <dsp:cNvPr id="0" name=""/>
        <dsp:cNvSpPr/>
      </dsp:nvSpPr>
      <dsp:spPr>
        <a:xfrm rot="18000000">
          <a:off x="3454621" y="1392686"/>
          <a:ext cx="1830800" cy="47310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>
            <a:rot lat="1200000" lon="180000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2CC93-5BA9-4C66-9EA7-A5D3A9E53124}">
      <dsp:nvSpPr>
        <dsp:cNvPr id="0" name=""/>
        <dsp:cNvSpPr/>
      </dsp:nvSpPr>
      <dsp:spPr>
        <a:xfrm>
          <a:off x="4246721" y="371676"/>
          <a:ext cx="1162001" cy="9296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>
            <a:rot lat="1200000" lon="180000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prstMaterial="matte"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</a:rPr>
            <a:t>خبرات </a:t>
          </a:r>
          <a:endParaRPr lang="ar-SA" sz="2400" b="1" kern="1200" dirty="0">
            <a:solidFill>
              <a:schemeClr val="bg1"/>
            </a:solidFill>
          </a:endParaRPr>
        </a:p>
      </dsp:txBody>
      <dsp:txXfrm>
        <a:off x="4246721" y="371676"/>
        <a:ext cx="1162001" cy="929601"/>
      </dsp:txXfrm>
    </dsp:sp>
    <dsp:sp modelId="{C0A0E792-5287-4FCA-9351-CD8283B53277}">
      <dsp:nvSpPr>
        <dsp:cNvPr id="0" name=""/>
        <dsp:cNvSpPr/>
      </dsp:nvSpPr>
      <dsp:spPr>
        <a:xfrm rot="16200000">
          <a:off x="2528643" y="1144571"/>
          <a:ext cx="1830800" cy="47310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>
            <a:rot lat="1200000" lon="180000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92F93-5CB4-4C28-A33F-F672BB83133C}">
      <dsp:nvSpPr>
        <dsp:cNvPr id="0" name=""/>
        <dsp:cNvSpPr/>
      </dsp:nvSpPr>
      <dsp:spPr>
        <a:xfrm>
          <a:off x="2863043" y="920"/>
          <a:ext cx="1162001" cy="9296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>
            <a:rot lat="1200000" lon="180000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prstMaterial="matte"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</a:rPr>
            <a:t>مؤسسة تربوية إسلامية</a:t>
          </a:r>
          <a:endParaRPr lang="ar-SA" sz="2400" b="1" kern="1200" dirty="0">
            <a:solidFill>
              <a:schemeClr val="bg1"/>
            </a:solidFill>
          </a:endParaRPr>
        </a:p>
      </dsp:txBody>
      <dsp:txXfrm>
        <a:off x="2863043" y="920"/>
        <a:ext cx="1162001" cy="929601"/>
      </dsp:txXfrm>
    </dsp:sp>
    <dsp:sp modelId="{645A8CC9-BCF3-4D0B-8CB1-DAF214FF4091}">
      <dsp:nvSpPr>
        <dsp:cNvPr id="0" name=""/>
        <dsp:cNvSpPr/>
      </dsp:nvSpPr>
      <dsp:spPr>
        <a:xfrm rot="14400000">
          <a:off x="1602665" y="1392686"/>
          <a:ext cx="1830800" cy="473100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>
            <a:rot lat="1200000" lon="180000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DB6DE-0C2C-42E1-8402-A4D6FDFC13A9}">
      <dsp:nvSpPr>
        <dsp:cNvPr id="0" name=""/>
        <dsp:cNvSpPr/>
      </dsp:nvSpPr>
      <dsp:spPr>
        <a:xfrm>
          <a:off x="1479365" y="371676"/>
          <a:ext cx="1162001" cy="92960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>
            <a:rot lat="1200000" lon="180000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prstMaterial="matte"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</a:rPr>
            <a:t>تنمية شاملة متكاملة</a:t>
          </a:r>
          <a:endParaRPr lang="ar-SA" sz="2400" b="1" kern="1200" dirty="0">
            <a:solidFill>
              <a:schemeClr val="bg1"/>
            </a:solidFill>
          </a:endParaRPr>
        </a:p>
      </dsp:txBody>
      <dsp:txXfrm>
        <a:off x="1479365" y="371676"/>
        <a:ext cx="1162001" cy="929601"/>
      </dsp:txXfrm>
    </dsp:sp>
    <dsp:sp modelId="{8609B445-1618-498C-9019-BE842356BE10}">
      <dsp:nvSpPr>
        <dsp:cNvPr id="0" name=""/>
        <dsp:cNvSpPr/>
      </dsp:nvSpPr>
      <dsp:spPr>
        <a:xfrm rot="12600000">
          <a:off x="924802" y="2070549"/>
          <a:ext cx="1830800" cy="47310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>
            <a:rot lat="1200000" lon="180000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03AA5-6FAC-41D4-8E6C-DF93C1F6768F}">
      <dsp:nvSpPr>
        <dsp:cNvPr id="0" name=""/>
        <dsp:cNvSpPr/>
      </dsp:nvSpPr>
      <dsp:spPr>
        <a:xfrm>
          <a:off x="466442" y="1384599"/>
          <a:ext cx="1162001" cy="929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>
            <a:rot lat="1200000" lon="180000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prstMaterial="matte"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</a:rPr>
            <a:t>تعديل سلوك</a:t>
          </a:r>
          <a:endParaRPr lang="ar-SA" sz="2400" b="1" kern="1200" dirty="0">
            <a:solidFill>
              <a:schemeClr val="bg1"/>
            </a:solidFill>
          </a:endParaRPr>
        </a:p>
      </dsp:txBody>
      <dsp:txXfrm>
        <a:off x="466442" y="1384599"/>
        <a:ext cx="1162001" cy="929601"/>
      </dsp:txXfrm>
    </dsp:sp>
    <dsp:sp modelId="{9D9DA754-0F30-473C-979A-8A869D465275}">
      <dsp:nvSpPr>
        <dsp:cNvPr id="0" name=""/>
        <dsp:cNvSpPr/>
      </dsp:nvSpPr>
      <dsp:spPr>
        <a:xfrm rot="10800000">
          <a:off x="676687" y="2996527"/>
          <a:ext cx="1830800" cy="47310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>
            <a:rot lat="1200000" lon="180000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4BB2E-D0B0-44FC-99AB-A82614BFBC55}">
      <dsp:nvSpPr>
        <dsp:cNvPr id="0" name=""/>
        <dsp:cNvSpPr/>
      </dsp:nvSpPr>
      <dsp:spPr>
        <a:xfrm>
          <a:off x="95686" y="2768277"/>
          <a:ext cx="1162001" cy="929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Left">
            <a:rot lat="1200000" lon="180000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prstMaterial="matte"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</a:rPr>
            <a:t>عمارة الأرض</a:t>
          </a:r>
          <a:endParaRPr lang="ar-SA" sz="2400" b="1" kern="1200" dirty="0">
            <a:solidFill>
              <a:schemeClr val="bg1"/>
            </a:solidFill>
          </a:endParaRPr>
        </a:p>
      </dsp:txBody>
      <dsp:txXfrm>
        <a:off x="95686" y="2768277"/>
        <a:ext cx="1162001" cy="9296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062E18-2078-4050-9E8F-C4C3E0D4B8DB}">
      <dsp:nvSpPr>
        <dsp:cNvPr id="0" name=""/>
        <dsp:cNvSpPr/>
      </dsp:nvSpPr>
      <dsp:spPr>
        <a:xfrm>
          <a:off x="2529589" y="2233637"/>
          <a:ext cx="1828908" cy="18289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19800000" lon="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prstMaterial="matte"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/>
            <a:t>المنهج التقليدي</a:t>
          </a:r>
          <a:endParaRPr lang="ar-SA" sz="3200" b="0" kern="1200" dirty="0"/>
        </a:p>
      </dsp:txBody>
      <dsp:txXfrm>
        <a:off x="2529589" y="2233637"/>
        <a:ext cx="1828908" cy="1828908"/>
      </dsp:txXfrm>
    </dsp:sp>
    <dsp:sp modelId="{7C788CA3-DF97-428A-A155-8FA3F61F500E}">
      <dsp:nvSpPr>
        <dsp:cNvPr id="0" name=""/>
        <dsp:cNvSpPr/>
      </dsp:nvSpPr>
      <dsp:spPr>
        <a:xfrm>
          <a:off x="4460559" y="2887472"/>
          <a:ext cx="1753606" cy="521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19800000" lon="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36CF7-7307-4162-AD93-0F39C9ED9254}">
      <dsp:nvSpPr>
        <dsp:cNvPr id="0" name=""/>
        <dsp:cNvSpPr/>
      </dsp:nvSpPr>
      <dsp:spPr>
        <a:xfrm>
          <a:off x="5574048" y="2635997"/>
          <a:ext cx="1280235" cy="10241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19800000" lon="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  <a:sp3d prstMaterial="matte"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0" kern="1200" dirty="0" smtClean="0"/>
            <a:t>معلومات</a:t>
          </a:r>
          <a:endParaRPr lang="ar-SA" sz="2800" b="0" kern="1200" dirty="0"/>
        </a:p>
      </dsp:txBody>
      <dsp:txXfrm>
        <a:off x="5574048" y="2635997"/>
        <a:ext cx="1280235" cy="1024188"/>
      </dsp:txXfrm>
    </dsp:sp>
    <dsp:sp modelId="{701FB649-B4A1-4488-961A-67148CDA5DDB}">
      <dsp:nvSpPr>
        <dsp:cNvPr id="0" name=""/>
        <dsp:cNvSpPr/>
      </dsp:nvSpPr>
      <dsp:spPr>
        <a:xfrm rot="19440000">
          <a:off x="4098968" y="1774607"/>
          <a:ext cx="1753606" cy="521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19800000" lon="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2AE7E-61B1-47BC-BEC6-B5DC32DD0D71}">
      <dsp:nvSpPr>
        <dsp:cNvPr id="0" name=""/>
        <dsp:cNvSpPr/>
      </dsp:nvSpPr>
      <dsp:spPr>
        <a:xfrm>
          <a:off x="5045002" y="1007760"/>
          <a:ext cx="1280235" cy="10241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19800000" lon="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prstMaterial="matte"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/>
            <a:t>معارف</a:t>
          </a:r>
          <a:endParaRPr lang="ar-SA" sz="3200" b="0" kern="1200" dirty="0"/>
        </a:p>
      </dsp:txBody>
      <dsp:txXfrm>
        <a:off x="5045002" y="1007760"/>
        <a:ext cx="1280235" cy="1024188"/>
      </dsp:txXfrm>
    </dsp:sp>
    <dsp:sp modelId="{AEBEEA6A-5D57-4733-9F7C-33720291EF57}">
      <dsp:nvSpPr>
        <dsp:cNvPr id="0" name=""/>
        <dsp:cNvSpPr/>
      </dsp:nvSpPr>
      <dsp:spPr>
        <a:xfrm rot="17280000">
          <a:off x="3152308" y="1086818"/>
          <a:ext cx="1753606" cy="521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19800000" lon="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2CC93-5BA9-4C66-9EA7-A5D3A9E53124}">
      <dsp:nvSpPr>
        <dsp:cNvPr id="0" name=""/>
        <dsp:cNvSpPr/>
      </dsp:nvSpPr>
      <dsp:spPr>
        <a:xfrm>
          <a:off x="3659940" y="1454"/>
          <a:ext cx="1280235" cy="10241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19800000" lon="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prstMaterial="matte"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/>
            <a:t>حقائق</a:t>
          </a:r>
          <a:endParaRPr lang="ar-SA" sz="3200" b="0" kern="1200" dirty="0"/>
        </a:p>
      </dsp:txBody>
      <dsp:txXfrm>
        <a:off x="3659940" y="1454"/>
        <a:ext cx="1280235" cy="1024188"/>
      </dsp:txXfrm>
    </dsp:sp>
    <dsp:sp modelId="{C0A0E792-5287-4FCA-9351-CD8283B53277}">
      <dsp:nvSpPr>
        <dsp:cNvPr id="0" name=""/>
        <dsp:cNvSpPr/>
      </dsp:nvSpPr>
      <dsp:spPr>
        <a:xfrm rot="15120000">
          <a:off x="1982172" y="1086818"/>
          <a:ext cx="1753606" cy="521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19800000" lon="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92F93-5CB4-4C28-A33F-F672BB83133C}">
      <dsp:nvSpPr>
        <dsp:cNvPr id="0" name=""/>
        <dsp:cNvSpPr/>
      </dsp:nvSpPr>
      <dsp:spPr>
        <a:xfrm>
          <a:off x="1947911" y="1454"/>
          <a:ext cx="1280235" cy="10241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19800000" lon="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prstMaterial="matte"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/>
            <a:t>مقرر دراسي</a:t>
          </a:r>
          <a:endParaRPr lang="ar-SA" sz="3200" b="0" kern="1200" dirty="0"/>
        </a:p>
      </dsp:txBody>
      <dsp:txXfrm>
        <a:off x="1947911" y="1454"/>
        <a:ext cx="1280235" cy="1024188"/>
      </dsp:txXfrm>
    </dsp:sp>
    <dsp:sp modelId="{645A8CC9-BCF3-4D0B-8CB1-DAF214FF4091}">
      <dsp:nvSpPr>
        <dsp:cNvPr id="0" name=""/>
        <dsp:cNvSpPr/>
      </dsp:nvSpPr>
      <dsp:spPr>
        <a:xfrm rot="12960000">
          <a:off x="1035513" y="1774607"/>
          <a:ext cx="1753606" cy="521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19800000" lon="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DB6DE-0C2C-42E1-8402-A4D6FDFC13A9}">
      <dsp:nvSpPr>
        <dsp:cNvPr id="0" name=""/>
        <dsp:cNvSpPr/>
      </dsp:nvSpPr>
      <dsp:spPr>
        <a:xfrm>
          <a:off x="562849" y="1007760"/>
          <a:ext cx="1280235" cy="10241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19800000" lon="0" rev="0"/>
          </a:camera>
          <a:lightRig rig="threePt" dir="t"/>
        </a:scene3d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prstMaterial="matte"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/>
            <a:t>كتاب</a:t>
          </a:r>
          <a:endParaRPr lang="ar-SA" sz="3200" b="0" kern="1200" dirty="0"/>
        </a:p>
      </dsp:txBody>
      <dsp:txXfrm>
        <a:off x="562849" y="1007760"/>
        <a:ext cx="1280235" cy="1024188"/>
      </dsp:txXfrm>
    </dsp:sp>
    <dsp:sp modelId="{E17B9460-CC1F-4AA2-A772-38918F536F2C}">
      <dsp:nvSpPr>
        <dsp:cNvPr id="0" name=""/>
        <dsp:cNvSpPr/>
      </dsp:nvSpPr>
      <dsp:spPr>
        <a:xfrm rot="10800000">
          <a:off x="673921" y="2887472"/>
          <a:ext cx="1753606" cy="521238"/>
        </a:xfrm>
        <a:prstGeom prst="leftArrow">
          <a:avLst>
            <a:gd name="adj1" fmla="val 60000"/>
            <a:gd name="adj2" fmla="val 50000"/>
          </a:avLst>
        </a:prstGeom>
        <a:solidFill>
          <a:srgbClr val="00759E"/>
        </a:solidFill>
        <a:ln>
          <a:noFill/>
        </a:ln>
        <a:effectLst/>
        <a:scene3d>
          <a:camera prst="perspectiveRelaxed">
            <a:rot lat="19800000" lon="0" rev="0"/>
          </a:camera>
          <a:lightRig rig="threePt" dir="t"/>
        </a:scene3d>
        <a:sp3d z="-2273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5F1BA-F8D6-4129-A163-8A6A366E7C19}">
      <dsp:nvSpPr>
        <dsp:cNvPr id="0" name=""/>
        <dsp:cNvSpPr/>
      </dsp:nvSpPr>
      <dsp:spPr>
        <a:xfrm>
          <a:off x="33803" y="2635997"/>
          <a:ext cx="1280235" cy="1024188"/>
        </a:xfrm>
        <a:prstGeom prst="roundRect">
          <a:avLst>
            <a:gd name="adj" fmla="val 10000"/>
          </a:avLst>
        </a:prstGeom>
        <a:solidFill>
          <a:srgbClr val="00759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19800000" lon="0" rev="0"/>
          </a:camera>
          <a:lightRig rig="threePt" dir="t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/>
            <a:t>تلقين</a:t>
          </a:r>
          <a:endParaRPr lang="ar-SA" sz="3200" b="0" kern="1200" dirty="0"/>
        </a:p>
      </dsp:txBody>
      <dsp:txXfrm>
        <a:off x="33803" y="2635997"/>
        <a:ext cx="1280235" cy="10241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22F35C-2FB9-4AD8-A3F1-7036A726D74D}">
      <dsp:nvSpPr>
        <dsp:cNvPr id="0" name=""/>
        <dsp:cNvSpPr/>
      </dsp:nvSpPr>
      <dsp:spPr>
        <a:xfrm>
          <a:off x="2602836" y="220"/>
          <a:ext cx="1491071" cy="96919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التطور العلمي والتقني</a:t>
          </a:r>
          <a:endParaRPr lang="ar-SA" sz="2000" b="1" kern="1200" dirty="0"/>
        </a:p>
      </dsp:txBody>
      <dsp:txXfrm>
        <a:off x="2602836" y="220"/>
        <a:ext cx="1491071" cy="969196"/>
      </dsp:txXfrm>
    </dsp:sp>
    <dsp:sp modelId="{26CE55F0-83D7-47C7-977D-A909B7F7EA66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2881537" y="246415"/>
              </a:moveTo>
              <a:arcTo wR="1936268" hR="1936268" stAng="17953306" swAng="1211745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95F81-A098-458F-92DB-EBCE4B499BEC}">
      <dsp:nvSpPr>
        <dsp:cNvPr id="0" name=""/>
        <dsp:cNvSpPr/>
      </dsp:nvSpPr>
      <dsp:spPr>
        <a:xfrm>
          <a:off x="4444336" y="1338148"/>
          <a:ext cx="1491071" cy="96919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تغير أهداف التربية</a:t>
          </a:r>
          <a:endParaRPr lang="ar-SA" sz="2000" b="1" kern="1200" dirty="0"/>
        </a:p>
      </dsp:txBody>
      <dsp:txXfrm>
        <a:off x="4444336" y="1338148"/>
        <a:ext cx="1491071" cy="969196"/>
      </dsp:txXfrm>
    </dsp:sp>
    <dsp:sp modelId="{96FA6C95-5DC0-40E4-8A8B-5C54848CE973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3867894" y="2070264"/>
              </a:moveTo>
              <a:arcTo wR="1936268" hR="1936268" stAng="21838094" swAng="1359886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15E61-C311-4666-B390-B7D008CE99A4}">
      <dsp:nvSpPr>
        <dsp:cNvPr id="0" name=""/>
        <dsp:cNvSpPr/>
      </dsp:nvSpPr>
      <dsp:spPr>
        <a:xfrm>
          <a:off x="3740945" y="3502962"/>
          <a:ext cx="1491071" cy="96919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نتائج البحوث والدراسات</a:t>
          </a:r>
          <a:endParaRPr lang="ar-SA" sz="2000" b="1" kern="1200" dirty="0"/>
        </a:p>
      </dsp:txBody>
      <dsp:txXfrm>
        <a:off x="3740945" y="3502962"/>
        <a:ext cx="1491071" cy="969196"/>
      </dsp:txXfrm>
    </dsp:sp>
    <dsp:sp modelId="{DD9E50F8-84CB-41C9-8B91-4530AEA2D2C9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2173952" y="3857892"/>
              </a:moveTo>
              <a:arcTo wR="1936268" hR="1936268" stAng="4976937" swAng="846126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D4233-FFC9-4B27-B0C4-3DB9C98EFB7E}">
      <dsp:nvSpPr>
        <dsp:cNvPr id="0" name=""/>
        <dsp:cNvSpPr/>
      </dsp:nvSpPr>
      <dsp:spPr>
        <a:xfrm>
          <a:off x="1464726" y="3502962"/>
          <a:ext cx="1491071" cy="96919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تغير طبيعة المتعلم</a:t>
          </a:r>
          <a:endParaRPr lang="ar-SA" sz="2400" b="1" kern="1200" dirty="0"/>
        </a:p>
      </dsp:txBody>
      <dsp:txXfrm>
        <a:off x="1464726" y="3502962"/>
        <a:ext cx="1491071" cy="969196"/>
      </dsp:txXfrm>
    </dsp:sp>
    <dsp:sp modelId="{7B86FB6F-6B69-497E-A3F6-DAEFC9D5E671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205445" y="2804246"/>
              </a:moveTo>
              <a:arcTo wR="1936268" hR="1936268" stAng="9202020" swAng="1359886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872377-3B7D-4C7C-AFCD-28DA42924A97}">
      <dsp:nvSpPr>
        <dsp:cNvPr id="0" name=""/>
        <dsp:cNvSpPr/>
      </dsp:nvSpPr>
      <dsp:spPr>
        <a:xfrm>
          <a:off x="761335" y="1338148"/>
          <a:ext cx="1491071" cy="96919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تغير طبيعة المنهج التربوي</a:t>
          </a:r>
          <a:endParaRPr lang="ar-SA" sz="2000" b="1" kern="1200" dirty="0"/>
        </a:p>
      </dsp:txBody>
      <dsp:txXfrm>
        <a:off x="761335" y="1338148"/>
        <a:ext cx="1491071" cy="969196"/>
      </dsp:txXfrm>
    </dsp:sp>
    <dsp:sp modelId="{F45F0D23-3104-4913-90DA-369D30A509F8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465730" y="676643"/>
              </a:moveTo>
              <a:arcTo wR="1936268" hR="1936268" stAng="13234950" swAng="1211745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>
            <a:rot lat="0" lon="0" rev="0"/>
          </a:lightRig>
        </a:scene3d>
        <a:sp3d z="19050" extrusionH="107950" contourW="12700" prstMaterial="dkEdge">
          <a:bevelT w="279400" h="63500" prst="softRound"/>
          <a:bevelB w="88900" h="88900" prst="softRound"/>
          <a:contourClr>
            <a:schemeClr val="bg2">
              <a:lumMod val="75000"/>
            </a:schemeClr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22F35C-2FB9-4AD8-A3F1-7036A726D74D}">
      <dsp:nvSpPr>
        <dsp:cNvPr id="0" name=""/>
        <dsp:cNvSpPr/>
      </dsp:nvSpPr>
      <dsp:spPr>
        <a:xfrm>
          <a:off x="2602836" y="220"/>
          <a:ext cx="1491071" cy="96919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جميع الأنشطة</a:t>
          </a:r>
          <a:endParaRPr lang="ar-SA" sz="2000" b="1" kern="1200" dirty="0"/>
        </a:p>
      </dsp:txBody>
      <dsp:txXfrm>
        <a:off x="2602836" y="220"/>
        <a:ext cx="1491071" cy="969196"/>
      </dsp:txXfrm>
    </dsp:sp>
    <dsp:sp modelId="{26CE55F0-83D7-47C7-977D-A909B7F7EA66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2881537" y="246415"/>
              </a:moveTo>
              <a:arcTo wR="1936268" hR="1936268" stAng="17953306" swAng="1211745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95F81-A098-458F-92DB-EBCE4B499BEC}">
      <dsp:nvSpPr>
        <dsp:cNvPr id="0" name=""/>
        <dsp:cNvSpPr/>
      </dsp:nvSpPr>
      <dsp:spPr>
        <a:xfrm>
          <a:off x="4444336" y="1338148"/>
          <a:ext cx="1491071" cy="96919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جميع الخبرات</a:t>
          </a:r>
          <a:endParaRPr lang="ar-SA" sz="2000" b="1" kern="1200" dirty="0"/>
        </a:p>
      </dsp:txBody>
      <dsp:txXfrm>
        <a:off x="4444336" y="1338148"/>
        <a:ext cx="1491071" cy="969196"/>
      </dsp:txXfrm>
    </dsp:sp>
    <dsp:sp modelId="{96FA6C95-5DC0-40E4-8A8B-5C54848CE973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3867894" y="2070264"/>
              </a:moveTo>
              <a:arcTo wR="1936268" hR="1936268" stAng="21838094" swAng="1359886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15E61-C311-4666-B390-B7D008CE99A4}">
      <dsp:nvSpPr>
        <dsp:cNvPr id="0" name=""/>
        <dsp:cNvSpPr/>
      </dsp:nvSpPr>
      <dsp:spPr>
        <a:xfrm>
          <a:off x="3740945" y="3502962"/>
          <a:ext cx="1491071" cy="96919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بإشراف المدرسة</a:t>
          </a:r>
          <a:endParaRPr lang="ar-SA" sz="2000" b="1" kern="1200" dirty="0"/>
        </a:p>
      </dsp:txBody>
      <dsp:txXfrm>
        <a:off x="3740945" y="3502962"/>
        <a:ext cx="1491071" cy="969196"/>
      </dsp:txXfrm>
    </dsp:sp>
    <dsp:sp modelId="{DD9E50F8-84CB-41C9-8B91-4530AEA2D2C9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2173952" y="3857892"/>
              </a:moveTo>
              <a:arcTo wR="1936268" hR="1936268" stAng="4976937" swAng="846126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D4233-FFC9-4B27-B0C4-3DB9C98EFB7E}">
      <dsp:nvSpPr>
        <dsp:cNvPr id="0" name=""/>
        <dsp:cNvSpPr/>
      </dsp:nvSpPr>
      <dsp:spPr>
        <a:xfrm>
          <a:off x="1464726" y="3502962"/>
          <a:ext cx="1491071" cy="96919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صفية وغير صفية</a:t>
          </a:r>
          <a:endParaRPr lang="ar-SA" sz="2400" b="1" kern="1200" dirty="0"/>
        </a:p>
      </dsp:txBody>
      <dsp:txXfrm>
        <a:off x="1464726" y="3502962"/>
        <a:ext cx="1491071" cy="969196"/>
      </dsp:txXfrm>
    </dsp:sp>
    <dsp:sp modelId="{7B86FB6F-6B69-497E-A3F6-DAEFC9D5E671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205445" y="2804246"/>
              </a:moveTo>
              <a:arcTo wR="1936268" hR="1936268" stAng="9202020" swAng="1359886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872377-3B7D-4C7C-AFCD-28DA42924A97}">
      <dsp:nvSpPr>
        <dsp:cNvPr id="0" name=""/>
        <dsp:cNvSpPr/>
      </dsp:nvSpPr>
      <dsp:spPr>
        <a:xfrm>
          <a:off x="761335" y="1338148"/>
          <a:ext cx="1491071" cy="96919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34925">
          <a:solidFill>
            <a:srgbClr val="FFFFFF"/>
          </a:solidFill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تحقق النمو الشامل</a:t>
          </a:r>
          <a:endParaRPr lang="ar-SA" sz="2000" b="1" kern="1200" dirty="0"/>
        </a:p>
      </dsp:txBody>
      <dsp:txXfrm>
        <a:off x="761335" y="1338148"/>
        <a:ext cx="1491071" cy="969196"/>
      </dsp:txXfrm>
    </dsp:sp>
    <dsp:sp modelId="{F45F0D23-3104-4913-90DA-369D30A509F8}">
      <dsp:nvSpPr>
        <dsp:cNvPr id="0" name=""/>
        <dsp:cNvSpPr/>
      </dsp:nvSpPr>
      <dsp:spPr>
        <a:xfrm>
          <a:off x="1412103" y="484818"/>
          <a:ext cx="3872536" cy="3872536"/>
        </a:xfrm>
        <a:custGeom>
          <a:avLst/>
          <a:gdLst/>
          <a:ahLst/>
          <a:cxnLst/>
          <a:rect l="0" t="0" r="0" b="0"/>
          <a:pathLst>
            <a:path>
              <a:moveTo>
                <a:pt x="465730" y="676643"/>
              </a:moveTo>
              <a:arcTo wR="1936268" hR="1936268" stAng="13234950" swAng="1211745"/>
            </a:path>
          </a:pathLst>
        </a:custGeom>
        <a:noFill/>
        <a:ln w="34925" cap="flat" cmpd="sng" algn="ctr">
          <a:solidFill>
            <a:srgbClr val="FFFFFF"/>
          </a:solidFill>
          <a:prstDash val="solid"/>
          <a:tailEnd type="arrow"/>
        </a:ln>
        <a:effectLst>
          <a:outerShdw blurRad="317500" dir="2700000" algn="ctr" rotWithShape="0">
            <a:srgbClr val="000000">
              <a:alpha val="43000"/>
            </a:srgbClr>
          </a:outerShdw>
        </a:effectLst>
        <a:scene3d>
          <a:camera prst="perspectiveFront" fov="0">
            <a:rot lat="20400000" lon="20400000" rev="600000"/>
          </a:camera>
          <a:lightRig rig="threePt" dir="t"/>
        </a:scene3d>
        <a:sp3d z="19050" extrusionH="107950" contourW="12700" prstMaterial="dkEdge">
          <a:bevelT w="279400" h="63500"/>
          <a:bevelB w="88900" h="88900"/>
          <a:contourClr>
            <a:srgbClr val="7030A0"/>
          </a:contourClr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A76C836-097C-41C5-8768-113E17F1AD4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A67694C-CCDA-49AF-912C-30B5280582B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21/05/40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427984" y="1700808"/>
            <a:ext cx="3852000" cy="756000"/>
          </a:xfrm>
          <a:solidFill>
            <a:srgbClr val="0070C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إعداد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صورة 3" descr="شعار الجامعة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8640"/>
            <a:ext cx="1584176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صورة 4" descr="شعار الجامعة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16633"/>
            <a:ext cx="1281671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صورة 5" descr="شعار الجامعة.png"/>
          <p:cNvPicPr>
            <a:picLocks noChangeAspect="1"/>
          </p:cNvPicPr>
          <p:nvPr/>
        </p:nvPicPr>
        <p:blipFill>
          <a:blip r:embed="rId4" cstate="print">
            <a:lum contrast="40000"/>
          </a:blip>
          <a:stretch>
            <a:fillRect/>
          </a:stretch>
        </p:blipFill>
        <p:spPr>
          <a:xfrm rot="21360574">
            <a:off x="686370" y="1643579"/>
            <a:ext cx="2970330" cy="4320480"/>
          </a:xfrm>
          <a:prstGeom prst="roundRect">
            <a:avLst>
              <a:gd name="adj" fmla="val 10373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7" name="عنوان 1"/>
          <p:cNvSpPr txBox="1">
            <a:spLocks/>
          </p:cNvSpPr>
          <p:nvPr/>
        </p:nvSpPr>
        <p:spPr>
          <a:xfrm>
            <a:off x="5904656" y="44624"/>
            <a:ext cx="3131840" cy="147002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2400" b="1" dirty="0" smtClean="0">
                <a:solidFill>
                  <a:schemeClr val="tx1"/>
                </a:solidFill>
              </a:rPr>
              <a:t>المملكة العربية السعودية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lang="ar-SA" sz="2400" b="1" dirty="0" smtClean="0">
                <a:solidFill>
                  <a:schemeClr val="tx1"/>
                </a:solidFill>
              </a:rPr>
              <a:t>وزارة التعليم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lang="ar-SA" sz="2400" b="1" noProof="0" dirty="0" smtClean="0">
                <a:solidFill>
                  <a:schemeClr val="tx1"/>
                </a:solidFill>
              </a:rPr>
              <a:t>جامعة الملك خالد بابها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356416" y="4617248"/>
            <a:ext cx="3960000" cy="1044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/>
          <a:p>
            <a:pPr algn="ctr"/>
            <a:r>
              <a:rPr lang="ar-SA" sz="4100" dirty="0" smtClean="0">
                <a:solidFill>
                  <a:schemeClr val="tx1"/>
                </a:solidFill>
              </a:rPr>
              <a:t>إشراف</a:t>
            </a:r>
            <a:endParaRPr lang="en-US" sz="4100" dirty="0" smtClean="0">
              <a:solidFill>
                <a:schemeClr val="tx1"/>
              </a:solidFill>
            </a:endParaRPr>
          </a:p>
          <a:p>
            <a:pPr algn="ctr"/>
            <a:r>
              <a:rPr lang="ar-SA" sz="2000" b="1" noProof="0" dirty="0" smtClean="0"/>
              <a:t>الأستاذ الدكتور/ محمد بن </a:t>
            </a:r>
            <a:r>
              <a:rPr lang="ar-SA" sz="2000" b="1" noProof="0" dirty="0" smtClean="0"/>
              <a:t>صالح  احمد الشهري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644008" y="2708920"/>
            <a:ext cx="3384376" cy="57606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rmAutofit fontScale="975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noProof="0" dirty="0" smtClean="0">
                <a:solidFill>
                  <a:srgbClr val="0070C0"/>
                </a:solidFill>
              </a:rPr>
              <a:t>احمد بن محمد </a:t>
            </a:r>
            <a:r>
              <a:rPr lang="ar-SA" sz="2400" b="1" dirty="0" smtClean="0">
                <a:solidFill>
                  <a:srgbClr val="0070C0"/>
                </a:solidFill>
              </a:rPr>
              <a:t>علي </a:t>
            </a:r>
            <a:r>
              <a:rPr lang="ar-SA" sz="2400" b="1" noProof="0" dirty="0" smtClean="0">
                <a:solidFill>
                  <a:srgbClr val="0070C0"/>
                </a:solidFill>
              </a:rPr>
              <a:t>مشيخي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35496" y="6425952"/>
            <a:ext cx="2304256" cy="38742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Lucida Calligraphy" pitchFamily="66" charset="0"/>
              </a:rPr>
              <a:t>Designed by AHMED</a:t>
            </a: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4572000" y="5877272"/>
            <a:ext cx="3384376" cy="5760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rmAutofit fontScale="975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noProof="0" dirty="0" smtClean="0">
                <a:solidFill>
                  <a:schemeClr val="tx1"/>
                </a:solidFill>
              </a:rPr>
              <a:t>تقويم المنهج وتطويره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4644008" y="3429000"/>
            <a:ext cx="3384376" cy="57606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rmAutofit fontScale="975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noProof="0" dirty="0" smtClean="0">
                <a:solidFill>
                  <a:srgbClr val="002060"/>
                </a:solidFill>
              </a:rPr>
              <a:t>عبد العزيز بن يحي حسن الفيفي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مفاهيم المنهج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842" y="188640"/>
            <a:ext cx="3541054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/>
          <p:cNvSpPr txBox="1"/>
          <p:nvPr/>
        </p:nvSpPr>
        <p:spPr>
          <a:xfrm>
            <a:off x="4139952" y="1124744"/>
            <a:ext cx="4680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د -  المفهوم الحديث للمنهج المدرسي</a:t>
            </a:r>
            <a:endParaRPr lang="ar-SA" sz="2400" dirty="0"/>
          </a:p>
        </p:txBody>
      </p:sp>
      <p:graphicFrame>
        <p:nvGraphicFramePr>
          <p:cNvPr id="6" name="رسم تخطيطي 5"/>
          <p:cNvGraphicFramePr/>
          <p:nvPr/>
        </p:nvGraphicFramePr>
        <p:xfrm>
          <a:off x="2195736" y="1916832"/>
          <a:ext cx="66967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مفاهيم المنهج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842" y="188640"/>
            <a:ext cx="3541054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/>
          <p:cNvSpPr txBox="1"/>
          <p:nvPr/>
        </p:nvSpPr>
        <p:spPr>
          <a:xfrm>
            <a:off x="4139952" y="1124744"/>
            <a:ext cx="4680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مكونات المنهج الحديث</a:t>
            </a:r>
            <a:endParaRPr lang="ar-SA" sz="2400" dirty="0"/>
          </a:p>
        </p:txBody>
      </p:sp>
      <p:sp>
        <p:nvSpPr>
          <p:cNvPr id="10" name="شكل حر 9"/>
          <p:cNvSpPr/>
          <p:nvPr/>
        </p:nvSpPr>
        <p:spPr>
          <a:xfrm>
            <a:off x="5078288" y="1918964"/>
            <a:ext cx="1219670" cy="792785"/>
          </a:xfrm>
          <a:custGeom>
            <a:avLst/>
            <a:gdLst>
              <a:gd name="connsiteX0" fmla="*/ 0 w 1219670"/>
              <a:gd name="connsiteY0" fmla="*/ 132133 h 792785"/>
              <a:gd name="connsiteX1" fmla="*/ 38701 w 1219670"/>
              <a:gd name="connsiteY1" fmla="*/ 38701 h 792785"/>
              <a:gd name="connsiteX2" fmla="*/ 132133 w 1219670"/>
              <a:gd name="connsiteY2" fmla="*/ 0 h 792785"/>
              <a:gd name="connsiteX3" fmla="*/ 1087537 w 1219670"/>
              <a:gd name="connsiteY3" fmla="*/ 0 h 792785"/>
              <a:gd name="connsiteX4" fmla="*/ 1180969 w 1219670"/>
              <a:gd name="connsiteY4" fmla="*/ 38701 h 792785"/>
              <a:gd name="connsiteX5" fmla="*/ 1219670 w 1219670"/>
              <a:gd name="connsiteY5" fmla="*/ 132133 h 792785"/>
              <a:gd name="connsiteX6" fmla="*/ 1219670 w 1219670"/>
              <a:gd name="connsiteY6" fmla="*/ 660652 h 792785"/>
              <a:gd name="connsiteX7" fmla="*/ 1180969 w 1219670"/>
              <a:gd name="connsiteY7" fmla="*/ 754084 h 792785"/>
              <a:gd name="connsiteX8" fmla="*/ 1087537 w 1219670"/>
              <a:gd name="connsiteY8" fmla="*/ 792785 h 792785"/>
              <a:gd name="connsiteX9" fmla="*/ 132133 w 1219670"/>
              <a:gd name="connsiteY9" fmla="*/ 792785 h 792785"/>
              <a:gd name="connsiteX10" fmla="*/ 38701 w 1219670"/>
              <a:gd name="connsiteY10" fmla="*/ 754084 h 792785"/>
              <a:gd name="connsiteX11" fmla="*/ 0 w 1219670"/>
              <a:gd name="connsiteY11" fmla="*/ 660652 h 792785"/>
              <a:gd name="connsiteX12" fmla="*/ 0 w 1219670"/>
              <a:gd name="connsiteY12" fmla="*/ 132133 h 79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670" h="792785">
                <a:moveTo>
                  <a:pt x="0" y="132133"/>
                </a:moveTo>
                <a:cubicBezTo>
                  <a:pt x="0" y="97089"/>
                  <a:pt x="13921" y="63481"/>
                  <a:pt x="38701" y="38701"/>
                </a:cubicBezTo>
                <a:cubicBezTo>
                  <a:pt x="63481" y="13921"/>
                  <a:pt x="97089" y="0"/>
                  <a:pt x="132133" y="0"/>
                </a:cubicBezTo>
                <a:lnTo>
                  <a:pt x="1087537" y="0"/>
                </a:lnTo>
                <a:cubicBezTo>
                  <a:pt x="1122581" y="0"/>
                  <a:pt x="1156189" y="13921"/>
                  <a:pt x="1180969" y="38701"/>
                </a:cubicBezTo>
                <a:cubicBezTo>
                  <a:pt x="1205749" y="63481"/>
                  <a:pt x="1219670" y="97089"/>
                  <a:pt x="1219670" y="132133"/>
                </a:cubicBezTo>
                <a:lnTo>
                  <a:pt x="1219670" y="660652"/>
                </a:lnTo>
                <a:cubicBezTo>
                  <a:pt x="1219670" y="695696"/>
                  <a:pt x="1205749" y="729304"/>
                  <a:pt x="1180969" y="754084"/>
                </a:cubicBezTo>
                <a:cubicBezTo>
                  <a:pt x="1156189" y="778864"/>
                  <a:pt x="1122581" y="792785"/>
                  <a:pt x="1087537" y="792785"/>
                </a:cubicBezTo>
                <a:lnTo>
                  <a:pt x="132133" y="792785"/>
                </a:lnTo>
                <a:cubicBezTo>
                  <a:pt x="97089" y="792785"/>
                  <a:pt x="63481" y="778864"/>
                  <a:pt x="38701" y="754084"/>
                </a:cubicBezTo>
                <a:cubicBezTo>
                  <a:pt x="13921" y="729304"/>
                  <a:pt x="0" y="695696"/>
                  <a:pt x="0" y="660652"/>
                </a:cubicBezTo>
                <a:lnTo>
                  <a:pt x="0" y="132133"/>
                </a:lnTo>
                <a:close/>
              </a:path>
            </a:pathLst>
          </a:cu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20400000" lon="20400000" rev="600000"/>
            </a:camera>
            <a:lightRig rig="threePt" dir="t"/>
          </a:scene3d>
          <a:sp3d z="19050" extrusionH="19050" contourW="12700" prstMaterial="dkEdge">
            <a:bevelT w="279400" h="63500"/>
            <a:bevelB w="88900" h="88900"/>
            <a:extrusionClr>
              <a:srgbClr val="7030A0"/>
            </a:extrusionClr>
            <a:contourClr>
              <a:schemeClr val="bg1"/>
            </a:contourClr>
          </a:sp3d>
        </p:spPr>
        <p:style>
          <a:lnRef idx="0">
            <a:scrgbClr r="0" g="0" b="0"/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rgbClr r="0" g="0" b="0"/>
          </a:effectRef>
          <a:fontRef idx="minor">
            <a:schemeClr val="lt1"/>
          </a:fontRef>
        </p:style>
        <p:txBody>
          <a:bodyPr spcFirstLastPara="0" vert="horz" wrap="square" lIns="114901" tIns="114901" rIns="114901" bIns="114901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b="1" kern="1200" dirty="0" smtClean="0"/>
              <a:t>الأهداف</a:t>
            </a:r>
            <a:endParaRPr lang="ar-SA" b="1" kern="1200" dirty="0"/>
          </a:p>
        </p:txBody>
      </p:sp>
      <p:sp>
        <p:nvSpPr>
          <p:cNvPr id="12" name="شكل حر 11"/>
          <p:cNvSpPr/>
          <p:nvPr/>
        </p:nvSpPr>
        <p:spPr>
          <a:xfrm>
            <a:off x="6697519" y="2853827"/>
            <a:ext cx="1219670" cy="792785"/>
          </a:xfrm>
          <a:custGeom>
            <a:avLst/>
            <a:gdLst>
              <a:gd name="connsiteX0" fmla="*/ 0 w 1219670"/>
              <a:gd name="connsiteY0" fmla="*/ 132133 h 792785"/>
              <a:gd name="connsiteX1" fmla="*/ 38701 w 1219670"/>
              <a:gd name="connsiteY1" fmla="*/ 38701 h 792785"/>
              <a:gd name="connsiteX2" fmla="*/ 132133 w 1219670"/>
              <a:gd name="connsiteY2" fmla="*/ 0 h 792785"/>
              <a:gd name="connsiteX3" fmla="*/ 1087537 w 1219670"/>
              <a:gd name="connsiteY3" fmla="*/ 0 h 792785"/>
              <a:gd name="connsiteX4" fmla="*/ 1180969 w 1219670"/>
              <a:gd name="connsiteY4" fmla="*/ 38701 h 792785"/>
              <a:gd name="connsiteX5" fmla="*/ 1219670 w 1219670"/>
              <a:gd name="connsiteY5" fmla="*/ 132133 h 792785"/>
              <a:gd name="connsiteX6" fmla="*/ 1219670 w 1219670"/>
              <a:gd name="connsiteY6" fmla="*/ 660652 h 792785"/>
              <a:gd name="connsiteX7" fmla="*/ 1180969 w 1219670"/>
              <a:gd name="connsiteY7" fmla="*/ 754084 h 792785"/>
              <a:gd name="connsiteX8" fmla="*/ 1087537 w 1219670"/>
              <a:gd name="connsiteY8" fmla="*/ 792785 h 792785"/>
              <a:gd name="connsiteX9" fmla="*/ 132133 w 1219670"/>
              <a:gd name="connsiteY9" fmla="*/ 792785 h 792785"/>
              <a:gd name="connsiteX10" fmla="*/ 38701 w 1219670"/>
              <a:gd name="connsiteY10" fmla="*/ 754084 h 792785"/>
              <a:gd name="connsiteX11" fmla="*/ 0 w 1219670"/>
              <a:gd name="connsiteY11" fmla="*/ 660652 h 792785"/>
              <a:gd name="connsiteX12" fmla="*/ 0 w 1219670"/>
              <a:gd name="connsiteY12" fmla="*/ 132133 h 79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670" h="792785">
                <a:moveTo>
                  <a:pt x="0" y="132133"/>
                </a:moveTo>
                <a:cubicBezTo>
                  <a:pt x="0" y="97089"/>
                  <a:pt x="13921" y="63481"/>
                  <a:pt x="38701" y="38701"/>
                </a:cubicBezTo>
                <a:cubicBezTo>
                  <a:pt x="63481" y="13921"/>
                  <a:pt x="97089" y="0"/>
                  <a:pt x="132133" y="0"/>
                </a:cubicBezTo>
                <a:lnTo>
                  <a:pt x="1087537" y="0"/>
                </a:lnTo>
                <a:cubicBezTo>
                  <a:pt x="1122581" y="0"/>
                  <a:pt x="1156189" y="13921"/>
                  <a:pt x="1180969" y="38701"/>
                </a:cubicBezTo>
                <a:cubicBezTo>
                  <a:pt x="1205749" y="63481"/>
                  <a:pt x="1219670" y="97089"/>
                  <a:pt x="1219670" y="132133"/>
                </a:cubicBezTo>
                <a:lnTo>
                  <a:pt x="1219670" y="660652"/>
                </a:lnTo>
                <a:cubicBezTo>
                  <a:pt x="1219670" y="695696"/>
                  <a:pt x="1205749" y="729304"/>
                  <a:pt x="1180969" y="754084"/>
                </a:cubicBezTo>
                <a:cubicBezTo>
                  <a:pt x="1156189" y="778864"/>
                  <a:pt x="1122581" y="792785"/>
                  <a:pt x="1087537" y="792785"/>
                </a:cubicBezTo>
                <a:lnTo>
                  <a:pt x="132133" y="792785"/>
                </a:lnTo>
                <a:cubicBezTo>
                  <a:pt x="97089" y="792785"/>
                  <a:pt x="63481" y="778864"/>
                  <a:pt x="38701" y="754084"/>
                </a:cubicBezTo>
                <a:cubicBezTo>
                  <a:pt x="13921" y="729304"/>
                  <a:pt x="0" y="695696"/>
                  <a:pt x="0" y="660652"/>
                </a:cubicBezTo>
                <a:lnTo>
                  <a:pt x="0" y="132133"/>
                </a:lnTo>
                <a:close/>
              </a:path>
            </a:pathLst>
          </a:cu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20400000" lon="20400000" rev="600000"/>
            </a:camera>
            <a:lightRig rig="threePt" dir="t"/>
          </a:scene3d>
          <a:sp3d z="19050" extrusionH="19050" contourW="12700" prstMaterial="dkEdge">
            <a:bevelT w="279400" h="63500"/>
            <a:bevelB w="88900" h="88900"/>
            <a:extrusionClr>
              <a:srgbClr val="7030A0"/>
            </a:extrusionClr>
            <a:contourClr>
              <a:schemeClr val="bg1"/>
            </a:contourClr>
          </a:sp3d>
        </p:spPr>
        <p:style>
          <a:lnRef idx="0">
            <a:scrgbClr r="0" g="0" b="0"/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rgbClr r="0" g="0" b="0"/>
          </a:effectRef>
          <a:fontRef idx="minor">
            <a:schemeClr val="lt1"/>
          </a:fontRef>
        </p:style>
        <p:txBody>
          <a:bodyPr spcFirstLastPara="0" vert="horz" wrap="square" lIns="114901" tIns="114901" rIns="114901" bIns="114901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b="1" kern="1200" dirty="0" smtClean="0"/>
              <a:t>التقويم</a:t>
            </a:r>
            <a:endParaRPr lang="ar-SA" b="1" kern="1200" dirty="0"/>
          </a:p>
        </p:txBody>
      </p:sp>
      <p:sp>
        <p:nvSpPr>
          <p:cNvPr id="14" name="شكل حر 13"/>
          <p:cNvSpPr/>
          <p:nvPr/>
        </p:nvSpPr>
        <p:spPr>
          <a:xfrm>
            <a:off x="6697519" y="4723554"/>
            <a:ext cx="1219670" cy="792785"/>
          </a:xfrm>
          <a:custGeom>
            <a:avLst/>
            <a:gdLst>
              <a:gd name="connsiteX0" fmla="*/ 0 w 1219670"/>
              <a:gd name="connsiteY0" fmla="*/ 132133 h 792785"/>
              <a:gd name="connsiteX1" fmla="*/ 38701 w 1219670"/>
              <a:gd name="connsiteY1" fmla="*/ 38701 h 792785"/>
              <a:gd name="connsiteX2" fmla="*/ 132133 w 1219670"/>
              <a:gd name="connsiteY2" fmla="*/ 0 h 792785"/>
              <a:gd name="connsiteX3" fmla="*/ 1087537 w 1219670"/>
              <a:gd name="connsiteY3" fmla="*/ 0 h 792785"/>
              <a:gd name="connsiteX4" fmla="*/ 1180969 w 1219670"/>
              <a:gd name="connsiteY4" fmla="*/ 38701 h 792785"/>
              <a:gd name="connsiteX5" fmla="*/ 1219670 w 1219670"/>
              <a:gd name="connsiteY5" fmla="*/ 132133 h 792785"/>
              <a:gd name="connsiteX6" fmla="*/ 1219670 w 1219670"/>
              <a:gd name="connsiteY6" fmla="*/ 660652 h 792785"/>
              <a:gd name="connsiteX7" fmla="*/ 1180969 w 1219670"/>
              <a:gd name="connsiteY7" fmla="*/ 754084 h 792785"/>
              <a:gd name="connsiteX8" fmla="*/ 1087537 w 1219670"/>
              <a:gd name="connsiteY8" fmla="*/ 792785 h 792785"/>
              <a:gd name="connsiteX9" fmla="*/ 132133 w 1219670"/>
              <a:gd name="connsiteY9" fmla="*/ 792785 h 792785"/>
              <a:gd name="connsiteX10" fmla="*/ 38701 w 1219670"/>
              <a:gd name="connsiteY10" fmla="*/ 754084 h 792785"/>
              <a:gd name="connsiteX11" fmla="*/ 0 w 1219670"/>
              <a:gd name="connsiteY11" fmla="*/ 660652 h 792785"/>
              <a:gd name="connsiteX12" fmla="*/ 0 w 1219670"/>
              <a:gd name="connsiteY12" fmla="*/ 132133 h 79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670" h="792785">
                <a:moveTo>
                  <a:pt x="0" y="132133"/>
                </a:moveTo>
                <a:cubicBezTo>
                  <a:pt x="0" y="97089"/>
                  <a:pt x="13921" y="63481"/>
                  <a:pt x="38701" y="38701"/>
                </a:cubicBezTo>
                <a:cubicBezTo>
                  <a:pt x="63481" y="13921"/>
                  <a:pt x="97089" y="0"/>
                  <a:pt x="132133" y="0"/>
                </a:cubicBezTo>
                <a:lnTo>
                  <a:pt x="1087537" y="0"/>
                </a:lnTo>
                <a:cubicBezTo>
                  <a:pt x="1122581" y="0"/>
                  <a:pt x="1156189" y="13921"/>
                  <a:pt x="1180969" y="38701"/>
                </a:cubicBezTo>
                <a:cubicBezTo>
                  <a:pt x="1205749" y="63481"/>
                  <a:pt x="1219670" y="97089"/>
                  <a:pt x="1219670" y="132133"/>
                </a:cubicBezTo>
                <a:lnTo>
                  <a:pt x="1219670" y="660652"/>
                </a:lnTo>
                <a:cubicBezTo>
                  <a:pt x="1219670" y="695696"/>
                  <a:pt x="1205749" y="729304"/>
                  <a:pt x="1180969" y="754084"/>
                </a:cubicBezTo>
                <a:cubicBezTo>
                  <a:pt x="1156189" y="778864"/>
                  <a:pt x="1122581" y="792785"/>
                  <a:pt x="1087537" y="792785"/>
                </a:cubicBezTo>
                <a:lnTo>
                  <a:pt x="132133" y="792785"/>
                </a:lnTo>
                <a:cubicBezTo>
                  <a:pt x="97089" y="792785"/>
                  <a:pt x="63481" y="778864"/>
                  <a:pt x="38701" y="754084"/>
                </a:cubicBezTo>
                <a:cubicBezTo>
                  <a:pt x="13921" y="729304"/>
                  <a:pt x="0" y="695696"/>
                  <a:pt x="0" y="660652"/>
                </a:cubicBezTo>
                <a:lnTo>
                  <a:pt x="0" y="132133"/>
                </a:lnTo>
                <a:close/>
              </a:path>
            </a:pathLst>
          </a:cu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20400000" lon="20400000" rev="600000"/>
            </a:camera>
            <a:lightRig rig="threePt" dir="t"/>
          </a:scene3d>
          <a:sp3d z="19050" extrusionH="19050" contourW="12700" prstMaterial="dkEdge">
            <a:bevelT w="279400" h="63500"/>
            <a:bevelB w="88900" h="88900"/>
            <a:extrusionClr>
              <a:srgbClr val="7030A0"/>
            </a:extrusionClr>
            <a:contourClr>
              <a:schemeClr val="bg1"/>
            </a:contourClr>
          </a:sp3d>
        </p:spPr>
        <p:style>
          <a:lnRef idx="0">
            <a:scrgbClr r="0" g="0" b="0"/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rgbClr r="0" g="0" b="0"/>
          </a:effectRef>
          <a:fontRef idx="minor">
            <a:schemeClr val="lt1"/>
          </a:fontRef>
        </p:style>
        <p:txBody>
          <a:bodyPr spcFirstLastPara="0" vert="horz" wrap="square" lIns="114901" tIns="114901" rIns="114901" bIns="114901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b="1" kern="1200" dirty="0" smtClean="0"/>
              <a:t>الأنشطة</a:t>
            </a:r>
            <a:endParaRPr lang="ar-SA" b="1" kern="1200" dirty="0"/>
          </a:p>
        </p:txBody>
      </p:sp>
      <p:sp>
        <p:nvSpPr>
          <p:cNvPr id="16" name="شكل حر 15"/>
          <p:cNvSpPr/>
          <p:nvPr/>
        </p:nvSpPr>
        <p:spPr>
          <a:xfrm>
            <a:off x="5078288" y="5658417"/>
            <a:ext cx="1219670" cy="792785"/>
          </a:xfrm>
          <a:custGeom>
            <a:avLst/>
            <a:gdLst>
              <a:gd name="connsiteX0" fmla="*/ 0 w 1219670"/>
              <a:gd name="connsiteY0" fmla="*/ 132133 h 792785"/>
              <a:gd name="connsiteX1" fmla="*/ 38701 w 1219670"/>
              <a:gd name="connsiteY1" fmla="*/ 38701 h 792785"/>
              <a:gd name="connsiteX2" fmla="*/ 132133 w 1219670"/>
              <a:gd name="connsiteY2" fmla="*/ 0 h 792785"/>
              <a:gd name="connsiteX3" fmla="*/ 1087537 w 1219670"/>
              <a:gd name="connsiteY3" fmla="*/ 0 h 792785"/>
              <a:gd name="connsiteX4" fmla="*/ 1180969 w 1219670"/>
              <a:gd name="connsiteY4" fmla="*/ 38701 h 792785"/>
              <a:gd name="connsiteX5" fmla="*/ 1219670 w 1219670"/>
              <a:gd name="connsiteY5" fmla="*/ 132133 h 792785"/>
              <a:gd name="connsiteX6" fmla="*/ 1219670 w 1219670"/>
              <a:gd name="connsiteY6" fmla="*/ 660652 h 792785"/>
              <a:gd name="connsiteX7" fmla="*/ 1180969 w 1219670"/>
              <a:gd name="connsiteY7" fmla="*/ 754084 h 792785"/>
              <a:gd name="connsiteX8" fmla="*/ 1087537 w 1219670"/>
              <a:gd name="connsiteY8" fmla="*/ 792785 h 792785"/>
              <a:gd name="connsiteX9" fmla="*/ 132133 w 1219670"/>
              <a:gd name="connsiteY9" fmla="*/ 792785 h 792785"/>
              <a:gd name="connsiteX10" fmla="*/ 38701 w 1219670"/>
              <a:gd name="connsiteY10" fmla="*/ 754084 h 792785"/>
              <a:gd name="connsiteX11" fmla="*/ 0 w 1219670"/>
              <a:gd name="connsiteY11" fmla="*/ 660652 h 792785"/>
              <a:gd name="connsiteX12" fmla="*/ 0 w 1219670"/>
              <a:gd name="connsiteY12" fmla="*/ 132133 h 79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670" h="792785">
                <a:moveTo>
                  <a:pt x="0" y="132133"/>
                </a:moveTo>
                <a:cubicBezTo>
                  <a:pt x="0" y="97089"/>
                  <a:pt x="13921" y="63481"/>
                  <a:pt x="38701" y="38701"/>
                </a:cubicBezTo>
                <a:cubicBezTo>
                  <a:pt x="63481" y="13921"/>
                  <a:pt x="97089" y="0"/>
                  <a:pt x="132133" y="0"/>
                </a:cubicBezTo>
                <a:lnTo>
                  <a:pt x="1087537" y="0"/>
                </a:lnTo>
                <a:cubicBezTo>
                  <a:pt x="1122581" y="0"/>
                  <a:pt x="1156189" y="13921"/>
                  <a:pt x="1180969" y="38701"/>
                </a:cubicBezTo>
                <a:cubicBezTo>
                  <a:pt x="1205749" y="63481"/>
                  <a:pt x="1219670" y="97089"/>
                  <a:pt x="1219670" y="132133"/>
                </a:cubicBezTo>
                <a:lnTo>
                  <a:pt x="1219670" y="660652"/>
                </a:lnTo>
                <a:cubicBezTo>
                  <a:pt x="1219670" y="695696"/>
                  <a:pt x="1205749" y="729304"/>
                  <a:pt x="1180969" y="754084"/>
                </a:cubicBezTo>
                <a:cubicBezTo>
                  <a:pt x="1156189" y="778864"/>
                  <a:pt x="1122581" y="792785"/>
                  <a:pt x="1087537" y="792785"/>
                </a:cubicBezTo>
                <a:lnTo>
                  <a:pt x="132133" y="792785"/>
                </a:lnTo>
                <a:cubicBezTo>
                  <a:pt x="97089" y="792785"/>
                  <a:pt x="63481" y="778864"/>
                  <a:pt x="38701" y="754084"/>
                </a:cubicBezTo>
                <a:cubicBezTo>
                  <a:pt x="13921" y="729304"/>
                  <a:pt x="0" y="695696"/>
                  <a:pt x="0" y="660652"/>
                </a:cubicBezTo>
                <a:lnTo>
                  <a:pt x="0" y="132133"/>
                </a:lnTo>
                <a:close/>
              </a:path>
            </a:pathLst>
          </a:cu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20400000" lon="20400000" rev="600000"/>
            </a:camera>
            <a:lightRig rig="threePt" dir="t"/>
          </a:scene3d>
          <a:sp3d z="19050" extrusionH="19050" contourW="12700" prstMaterial="dkEdge">
            <a:bevelT w="279400" h="63500"/>
            <a:bevelB w="88900" h="88900"/>
            <a:extrusionClr>
              <a:srgbClr val="7030A0"/>
            </a:extrusionClr>
            <a:contourClr>
              <a:schemeClr val="bg1"/>
            </a:contourClr>
          </a:sp3d>
        </p:spPr>
        <p:style>
          <a:lnRef idx="0">
            <a:scrgbClr r="0" g="0" b="0"/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rgbClr r="0" g="0" b="0"/>
          </a:effectRef>
          <a:fontRef idx="minor">
            <a:schemeClr val="lt1"/>
          </a:fontRef>
        </p:style>
        <p:txBody>
          <a:bodyPr spcFirstLastPara="0" vert="horz" wrap="square" lIns="130141" tIns="130141" rIns="130141" bIns="130141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b="1" kern="1200" dirty="0" smtClean="0"/>
              <a:t>الوسائل التعليمية</a:t>
            </a:r>
            <a:endParaRPr lang="ar-SA" sz="2000" b="1" kern="1200" dirty="0"/>
          </a:p>
        </p:txBody>
      </p:sp>
      <p:sp>
        <p:nvSpPr>
          <p:cNvPr id="18" name="شكل حر 17"/>
          <p:cNvSpPr/>
          <p:nvPr/>
        </p:nvSpPr>
        <p:spPr>
          <a:xfrm>
            <a:off x="3459058" y="4723554"/>
            <a:ext cx="1219670" cy="792785"/>
          </a:xfrm>
          <a:custGeom>
            <a:avLst/>
            <a:gdLst>
              <a:gd name="connsiteX0" fmla="*/ 0 w 1219670"/>
              <a:gd name="connsiteY0" fmla="*/ 132133 h 792785"/>
              <a:gd name="connsiteX1" fmla="*/ 38701 w 1219670"/>
              <a:gd name="connsiteY1" fmla="*/ 38701 h 792785"/>
              <a:gd name="connsiteX2" fmla="*/ 132133 w 1219670"/>
              <a:gd name="connsiteY2" fmla="*/ 0 h 792785"/>
              <a:gd name="connsiteX3" fmla="*/ 1087537 w 1219670"/>
              <a:gd name="connsiteY3" fmla="*/ 0 h 792785"/>
              <a:gd name="connsiteX4" fmla="*/ 1180969 w 1219670"/>
              <a:gd name="connsiteY4" fmla="*/ 38701 h 792785"/>
              <a:gd name="connsiteX5" fmla="*/ 1219670 w 1219670"/>
              <a:gd name="connsiteY5" fmla="*/ 132133 h 792785"/>
              <a:gd name="connsiteX6" fmla="*/ 1219670 w 1219670"/>
              <a:gd name="connsiteY6" fmla="*/ 660652 h 792785"/>
              <a:gd name="connsiteX7" fmla="*/ 1180969 w 1219670"/>
              <a:gd name="connsiteY7" fmla="*/ 754084 h 792785"/>
              <a:gd name="connsiteX8" fmla="*/ 1087537 w 1219670"/>
              <a:gd name="connsiteY8" fmla="*/ 792785 h 792785"/>
              <a:gd name="connsiteX9" fmla="*/ 132133 w 1219670"/>
              <a:gd name="connsiteY9" fmla="*/ 792785 h 792785"/>
              <a:gd name="connsiteX10" fmla="*/ 38701 w 1219670"/>
              <a:gd name="connsiteY10" fmla="*/ 754084 h 792785"/>
              <a:gd name="connsiteX11" fmla="*/ 0 w 1219670"/>
              <a:gd name="connsiteY11" fmla="*/ 660652 h 792785"/>
              <a:gd name="connsiteX12" fmla="*/ 0 w 1219670"/>
              <a:gd name="connsiteY12" fmla="*/ 132133 h 79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670" h="792785">
                <a:moveTo>
                  <a:pt x="0" y="132133"/>
                </a:moveTo>
                <a:cubicBezTo>
                  <a:pt x="0" y="97089"/>
                  <a:pt x="13921" y="63481"/>
                  <a:pt x="38701" y="38701"/>
                </a:cubicBezTo>
                <a:cubicBezTo>
                  <a:pt x="63481" y="13921"/>
                  <a:pt x="97089" y="0"/>
                  <a:pt x="132133" y="0"/>
                </a:cubicBezTo>
                <a:lnTo>
                  <a:pt x="1087537" y="0"/>
                </a:lnTo>
                <a:cubicBezTo>
                  <a:pt x="1122581" y="0"/>
                  <a:pt x="1156189" y="13921"/>
                  <a:pt x="1180969" y="38701"/>
                </a:cubicBezTo>
                <a:cubicBezTo>
                  <a:pt x="1205749" y="63481"/>
                  <a:pt x="1219670" y="97089"/>
                  <a:pt x="1219670" y="132133"/>
                </a:cubicBezTo>
                <a:lnTo>
                  <a:pt x="1219670" y="660652"/>
                </a:lnTo>
                <a:cubicBezTo>
                  <a:pt x="1219670" y="695696"/>
                  <a:pt x="1205749" y="729304"/>
                  <a:pt x="1180969" y="754084"/>
                </a:cubicBezTo>
                <a:cubicBezTo>
                  <a:pt x="1156189" y="778864"/>
                  <a:pt x="1122581" y="792785"/>
                  <a:pt x="1087537" y="792785"/>
                </a:cubicBezTo>
                <a:lnTo>
                  <a:pt x="132133" y="792785"/>
                </a:lnTo>
                <a:cubicBezTo>
                  <a:pt x="97089" y="792785"/>
                  <a:pt x="63481" y="778864"/>
                  <a:pt x="38701" y="754084"/>
                </a:cubicBezTo>
                <a:cubicBezTo>
                  <a:pt x="13921" y="729304"/>
                  <a:pt x="0" y="695696"/>
                  <a:pt x="0" y="660652"/>
                </a:cubicBezTo>
                <a:lnTo>
                  <a:pt x="0" y="132133"/>
                </a:lnTo>
                <a:close/>
              </a:path>
            </a:pathLst>
          </a:cu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20400000" lon="20400000" rev="600000"/>
            </a:camera>
            <a:lightRig rig="threePt" dir="t"/>
          </a:scene3d>
          <a:sp3d z="19050" extrusionH="19050" contourW="12700" prstMaterial="dkEdge">
            <a:bevelT w="279400" h="63500"/>
            <a:bevelB w="88900" h="88900"/>
            <a:extrusionClr>
              <a:srgbClr val="7030A0"/>
            </a:extrusionClr>
            <a:contourClr>
              <a:schemeClr val="bg1"/>
            </a:contourClr>
          </a:sp3d>
        </p:spPr>
        <p:style>
          <a:lnRef idx="0">
            <a:scrgbClr r="0" g="0" b="0"/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rgbClr r="0" g="0" b="0"/>
          </a:effectRef>
          <a:fontRef idx="minor">
            <a:schemeClr val="lt1"/>
          </a:fontRef>
        </p:style>
        <p:txBody>
          <a:bodyPr spcFirstLastPara="0" vert="horz" wrap="square" lIns="114901" tIns="114901" rIns="114901" bIns="114901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b="1" kern="1200" dirty="0" smtClean="0"/>
              <a:t>طريقة التدريس</a:t>
            </a:r>
            <a:endParaRPr lang="ar-SA" b="1" kern="1200" dirty="0"/>
          </a:p>
        </p:txBody>
      </p:sp>
      <p:sp>
        <p:nvSpPr>
          <p:cNvPr id="20" name="شكل حر 19"/>
          <p:cNvSpPr/>
          <p:nvPr/>
        </p:nvSpPr>
        <p:spPr>
          <a:xfrm>
            <a:off x="3459058" y="2853827"/>
            <a:ext cx="1219670" cy="792785"/>
          </a:xfrm>
          <a:custGeom>
            <a:avLst/>
            <a:gdLst>
              <a:gd name="connsiteX0" fmla="*/ 0 w 1219670"/>
              <a:gd name="connsiteY0" fmla="*/ 132133 h 792785"/>
              <a:gd name="connsiteX1" fmla="*/ 38701 w 1219670"/>
              <a:gd name="connsiteY1" fmla="*/ 38701 h 792785"/>
              <a:gd name="connsiteX2" fmla="*/ 132133 w 1219670"/>
              <a:gd name="connsiteY2" fmla="*/ 0 h 792785"/>
              <a:gd name="connsiteX3" fmla="*/ 1087537 w 1219670"/>
              <a:gd name="connsiteY3" fmla="*/ 0 h 792785"/>
              <a:gd name="connsiteX4" fmla="*/ 1180969 w 1219670"/>
              <a:gd name="connsiteY4" fmla="*/ 38701 h 792785"/>
              <a:gd name="connsiteX5" fmla="*/ 1219670 w 1219670"/>
              <a:gd name="connsiteY5" fmla="*/ 132133 h 792785"/>
              <a:gd name="connsiteX6" fmla="*/ 1219670 w 1219670"/>
              <a:gd name="connsiteY6" fmla="*/ 660652 h 792785"/>
              <a:gd name="connsiteX7" fmla="*/ 1180969 w 1219670"/>
              <a:gd name="connsiteY7" fmla="*/ 754084 h 792785"/>
              <a:gd name="connsiteX8" fmla="*/ 1087537 w 1219670"/>
              <a:gd name="connsiteY8" fmla="*/ 792785 h 792785"/>
              <a:gd name="connsiteX9" fmla="*/ 132133 w 1219670"/>
              <a:gd name="connsiteY9" fmla="*/ 792785 h 792785"/>
              <a:gd name="connsiteX10" fmla="*/ 38701 w 1219670"/>
              <a:gd name="connsiteY10" fmla="*/ 754084 h 792785"/>
              <a:gd name="connsiteX11" fmla="*/ 0 w 1219670"/>
              <a:gd name="connsiteY11" fmla="*/ 660652 h 792785"/>
              <a:gd name="connsiteX12" fmla="*/ 0 w 1219670"/>
              <a:gd name="connsiteY12" fmla="*/ 132133 h 79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670" h="792785">
                <a:moveTo>
                  <a:pt x="0" y="132133"/>
                </a:moveTo>
                <a:cubicBezTo>
                  <a:pt x="0" y="97089"/>
                  <a:pt x="13921" y="63481"/>
                  <a:pt x="38701" y="38701"/>
                </a:cubicBezTo>
                <a:cubicBezTo>
                  <a:pt x="63481" y="13921"/>
                  <a:pt x="97089" y="0"/>
                  <a:pt x="132133" y="0"/>
                </a:cubicBezTo>
                <a:lnTo>
                  <a:pt x="1087537" y="0"/>
                </a:lnTo>
                <a:cubicBezTo>
                  <a:pt x="1122581" y="0"/>
                  <a:pt x="1156189" y="13921"/>
                  <a:pt x="1180969" y="38701"/>
                </a:cubicBezTo>
                <a:cubicBezTo>
                  <a:pt x="1205749" y="63481"/>
                  <a:pt x="1219670" y="97089"/>
                  <a:pt x="1219670" y="132133"/>
                </a:cubicBezTo>
                <a:lnTo>
                  <a:pt x="1219670" y="660652"/>
                </a:lnTo>
                <a:cubicBezTo>
                  <a:pt x="1219670" y="695696"/>
                  <a:pt x="1205749" y="729304"/>
                  <a:pt x="1180969" y="754084"/>
                </a:cubicBezTo>
                <a:cubicBezTo>
                  <a:pt x="1156189" y="778864"/>
                  <a:pt x="1122581" y="792785"/>
                  <a:pt x="1087537" y="792785"/>
                </a:cubicBezTo>
                <a:lnTo>
                  <a:pt x="132133" y="792785"/>
                </a:lnTo>
                <a:cubicBezTo>
                  <a:pt x="97089" y="792785"/>
                  <a:pt x="63481" y="778864"/>
                  <a:pt x="38701" y="754084"/>
                </a:cubicBezTo>
                <a:cubicBezTo>
                  <a:pt x="13921" y="729304"/>
                  <a:pt x="0" y="695696"/>
                  <a:pt x="0" y="660652"/>
                </a:cubicBezTo>
                <a:lnTo>
                  <a:pt x="0" y="132133"/>
                </a:lnTo>
                <a:close/>
              </a:path>
            </a:pathLst>
          </a:custGeom>
          <a:solidFill>
            <a:srgbClr val="00B050"/>
          </a:solidFill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20400000" lon="20400000" rev="600000"/>
            </a:camera>
            <a:lightRig rig="threePt" dir="t"/>
          </a:scene3d>
          <a:sp3d extrusionH="19050" contourW="12700">
            <a:bevelT w="63500" h="25400"/>
            <a:extrusionClr>
              <a:srgbClr val="7030A0"/>
            </a:extrusionClr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 spcFirstLastPara="0" vert="horz" wrap="square" lIns="141571" tIns="141571" rIns="141571" bIns="141571" numCol="1" spcCol="1270" anchor="ctr" anchorCtr="0">
            <a:noAutofit/>
          </a:bodyPr>
          <a:lstStyle/>
          <a:p>
            <a:pPr lvl="0" algn="ctr" defTabSz="12001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b="1" kern="1200" dirty="0" smtClean="0"/>
              <a:t>المحتوى</a:t>
            </a:r>
            <a:endParaRPr lang="ar-SA" sz="2400" b="1" kern="1200" dirty="0"/>
          </a:p>
        </p:txBody>
      </p:sp>
      <p:sp>
        <p:nvSpPr>
          <p:cNvPr id="22" name="شكل حر 21"/>
          <p:cNvSpPr/>
          <p:nvPr/>
        </p:nvSpPr>
        <p:spPr>
          <a:xfrm>
            <a:off x="5027439" y="3429000"/>
            <a:ext cx="1416769" cy="1416813"/>
          </a:xfrm>
          <a:custGeom>
            <a:avLst/>
            <a:gdLst>
              <a:gd name="connsiteX0" fmla="*/ 0 w 1860921"/>
              <a:gd name="connsiteY0" fmla="*/ 930461 h 1860921"/>
              <a:gd name="connsiteX1" fmla="*/ 272527 w 1860921"/>
              <a:gd name="connsiteY1" fmla="*/ 272526 h 1860921"/>
              <a:gd name="connsiteX2" fmla="*/ 930463 w 1860921"/>
              <a:gd name="connsiteY2" fmla="*/ 1 h 1860921"/>
              <a:gd name="connsiteX3" fmla="*/ 1588398 w 1860921"/>
              <a:gd name="connsiteY3" fmla="*/ 272528 h 1860921"/>
              <a:gd name="connsiteX4" fmla="*/ 1860923 w 1860921"/>
              <a:gd name="connsiteY4" fmla="*/ 930464 h 1860921"/>
              <a:gd name="connsiteX5" fmla="*/ 1588397 w 1860921"/>
              <a:gd name="connsiteY5" fmla="*/ 1588399 h 1860921"/>
              <a:gd name="connsiteX6" fmla="*/ 930461 w 1860921"/>
              <a:gd name="connsiteY6" fmla="*/ 1860925 h 1860921"/>
              <a:gd name="connsiteX7" fmla="*/ 272526 w 1860921"/>
              <a:gd name="connsiteY7" fmla="*/ 1588399 h 1860921"/>
              <a:gd name="connsiteX8" fmla="*/ 1 w 1860921"/>
              <a:gd name="connsiteY8" fmla="*/ 930463 h 1860921"/>
              <a:gd name="connsiteX9" fmla="*/ 0 w 1860921"/>
              <a:gd name="connsiteY9" fmla="*/ 930461 h 186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60921" h="1860921">
                <a:moveTo>
                  <a:pt x="0" y="930461"/>
                </a:moveTo>
                <a:cubicBezTo>
                  <a:pt x="0" y="683687"/>
                  <a:pt x="98031" y="447021"/>
                  <a:pt x="272527" y="272526"/>
                </a:cubicBezTo>
                <a:cubicBezTo>
                  <a:pt x="447023" y="98031"/>
                  <a:pt x="683689" y="1"/>
                  <a:pt x="930463" y="1"/>
                </a:cubicBezTo>
                <a:cubicBezTo>
                  <a:pt x="1177237" y="1"/>
                  <a:pt x="1413903" y="98032"/>
                  <a:pt x="1588398" y="272528"/>
                </a:cubicBezTo>
                <a:cubicBezTo>
                  <a:pt x="1762893" y="447024"/>
                  <a:pt x="1860923" y="683690"/>
                  <a:pt x="1860923" y="930464"/>
                </a:cubicBezTo>
                <a:cubicBezTo>
                  <a:pt x="1860923" y="1177238"/>
                  <a:pt x="1762892" y="1413904"/>
                  <a:pt x="1588397" y="1588399"/>
                </a:cubicBezTo>
                <a:cubicBezTo>
                  <a:pt x="1413902" y="1762894"/>
                  <a:pt x="1177235" y="1860925"/>
                  <a:pt x="930461" y="1860925"/>
                </a:cubicBezTo>
                <a:cubicBezTo>
                  <a:pt x="683687" y="1860925"/>
                  <a:pt x="447021" y="1762894"/>
                  <a:pt x="272526" y="1588399"/>
                </a:cubicBezTo>
                <a:cubicBezTo>
                  <a:pt x="98031" y="1413903"/>
                  <a:pt x="1" y="1177237"/>
                  <a:pt x="1" y="930463"/>
                </a:cubicBezTo>
                <a:cubicBezTo>
                  <a:pt x="1" y="930462"/>
                  <a:pt x="0" y="930462"/>
                  <a:pt x="0" y="930461"/>
                </a:cubicBezTo>
                <a:close/>
              </a:path>
            </a:pathLst>
          </a:custGeom>
          <a:solidFill>
            <a:schemeClr val="tx2">
              <a:lumMod val="50000"/>
            </a:schemeClr>
          </a:solidFill>
          <a:scene3d>
            <a:camera prst="perspectiveRelaxed">
              <a:rot lat="19800000" lon="0" rev="0"/>
            </a:camera>
            <a:lightRig rig="threePt" dir="t"/>
          </a:scene3d>
          <a:sp3d extrusionH="1522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3166" tIns="313165" rIns="313166" bIns="313165" numCol="1" spcCol="1270" anchor="ctr" anchorCtr="0">
            <a:noAutofit/>
            <a:sp3d prstMaterial="matte"/>
          </a:bodyPr>
          <a:lstStyle/>
          <a:p>
            <a:pPr lvl="0"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b="1" kern="1200" dirty="0" smtClean="0"/>
              <a:t>مكونات المنهج الحديث</a:t>
            </a:r>
            <a:endParaRPr lang="ar-SA" sz="2000" b="1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0"/>
                            </p:stCondLst>
                            <p:childTnLst>
                              <p:par>
                                <p:cTn id="8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سهم إلى اليسار 23"/>
          <p:cNvSpPr/>
          <p:nvPr/>
        </p:nvSpPr>
        <p:spPr>
          <a:xfrm rot="10800000">
            <a:off x="6228185" y="4653136"/>
            <a:ext cx="1512000" cy="216000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2" name="سهم إلى اليسار 21"/>
          <p:cNvSpPr/>
          <p:nvPr/>
        </p:nvSpPr>
        <p:spPr>
          <a:xfrm rot="16200000">
            <a:off x="2699872" y="4005144"/>
            <a:ext cx="1224000" cy="216000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مفاهيم المنهج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842" y="188640"/>
            <a:ext cx="2028886" cy="14440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/>
          <p:cNvSpPr txBox="1"/>
          <p:nvPr/>
        </p:nvSpPr>
        <p:spPr>
          <a:xfrm>
            <a:off x="4139952" y="1124744"/>
            <a:ext cx="4680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هـ -  مفهوم المنهج المدرسي بوصفة نظاماً</a:t>
            </a:r>
            <a:endParaRPr lang="ar-SA" sz="2400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7128432" y="3140968"/>
            <a:ext cx="1332000" cy="54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مدخلات</a:t>
            </a:r>
            <a:endParaRPr lang="ar-SA" sz="1400" b="1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896184" y="3140968"/>
            <a:ext cx="1332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عمليات</a:t>
            </a:r>
            <a:endParaRPr lang="ar-SA" sz="1400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2663936" y="3140968"/>
            <a:ext cx="1332000" cy="54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مخرجات</a:t>
            </a:r>
            <a:endParaRPr lang="ar-SA" sz="1400" b="1" dirty="0"/>
          </a:p>
        </p:txBody>
      </p:sp>
      <p:sp>
        <p:nvSpPr>
          <p:cNvPr id="13" name="سهم إلى اليسار 12"/>
          <p:cNvSpPr/>
          <p:nvPr/>
        </p:nvSpPr>
        <p:spPr>
          <a:xfrm>
            <a:off x="6372200" y="3284984"/>
            <a:ext cx="648072" cy="216024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4" name="سهم إلى اليسار 13"/>
          <p:cNvSpPr/>
          <p:nvPr/>
        </p:nvSpPr>
        <p:spPr>
          <a:xfrm>
            <a:off x="4139952" y="3284984"/>
            <a:ext cx="648072" cy="216024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4932040" y="4437112"/>
            <a:ext cx="1332000" cy="540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تغذية راجعة</a:t>
            </a:r>
            <a:endParaRPr lang="ar-SA" sz="1400" b="1" dirty="0"/>
          </a:p>
        </p:txBody>
      </p:sp>
      <p:sp>
        <p:nvSpPr>
          <p:cNvPr id="18" name="مستطيل 17"/>
          <p:cNvSpPr/>
          <p:nvPr/>
        </p:nvSpPr>
        <p:spPr>
          <a:xfrm>
            <a:off x="2051720" y="2636912"/>
            <a:ext cx="6768752" cy="259228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9" name="مخطط انسيابي: معالجة متعاقبة 18"/>
          <p:cNvSpPr/>
          <p:nvPr/>
        </p:nvSpPr>
        <p:spPr>
          <a:xfrm>
            <a:off x="323528" y="3284984"/>
            <a:ext cx="1368152" cy="1296144"/>
          </a:xfrm>
          <a:prstGeom prst="flowChartAlternate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بيئة</a:t>
            </a:r>
          </a:p>
          <a:p>
            <a:pPr algn="ctr"/>
            <a:r>
              <a:rPr lang="ar-SA" sz="2800" dirty="0" smtClean="0"/>
              <a:t>النظام</a:t>
            </a:r>
            <a:endParaRPr lang="ar-SA" sz="2800" dirty="0"/>
          </a:p>
        </p:txBody>
      </p:sp>
      <p:sp>
        <p:nvSpPr>
          <p:cNvPr id="20" name="سهم إلى اليسار 19"/>
          <p:cNvSpPr/>
          <p:nvPr/>
        </p:nvSpPr>
        <p:spPr>
          <a:xfrm rot="10800000">
            <a:off x="1691681" y="3789071"/>
            <a:ext cx="864000" cy="2880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3" name="سهم إلى اليسار 22"/>
          <p:cNvSpPr/>
          <p:nvPr/>
        </p:nvSpPr>
        <p:spPr>
          <a:xfrm rot="10800000">
            <a:off x="3348032" y="4653160"/>
            <a:ext cx="1512000" cy="216000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5" name="سهم إلى اليسار 24"/>
          <p:cNvSpPr/>
          <p:nvPr/>
        </p:nvSpPr>
        <p:spPr>
          <a:xfrm rot="5400000">
            <a:off x="7326352" y="4131032"/>
            <a:ext cx="1044000" cy="216000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8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8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  <p:bldP spid="4" grpId="0" animBg="1"/>
      <p:bldP spid="8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3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2000">
              <a:schemeClr val="accent6">
                <a:lumMod val="20000"/>
                <a:lumOff val="80000"/>
                <a:alpha val="100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47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مفاهيم المنهج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2160240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مربع نص 7"/>
          <p:cNvSpPr txBox="1"/>
          <p:nvPr/>
        </p:nvSpPr>
        <p:spPr>
          <a:xfrm>
            <a:off x="4139952" y="1124744"/>
            <a:ext cx="4680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50"/>
                </a:solidFill>
              </a:rPr>
              <a:t> و - بعض المفاهيم المرتبطة بمفهوم المنهج</a:t>
            </a:r>
            <a:endParaRPr lang="ar-SA" sz="2400" dirty="0"/>
          </a:p>
        </p:txBody>
      </p:sp>
      <p:sp>
        <p:nvSpPr>
          <p:cNvPr id="11" name="شكل حر 10"/>
          <p:cNvSpPr/>
          <p:nvPr/>
        </p:nvSpPr>
        <p:spPr>
          <a:xfrm>
            <a:off x="5250251" y="3387171"/>
            <a:ext cx="1049941" cy="1049941"/>
          </a:xfrm>
          <a:custGeom>
            <a:avLst/>
            <a:gdLst>
              <a:gd name="connsiteX0" fmla="*/ 0 w 1049941"/>
              <a:gd name="connsiteY0" fmla="*/ 524971 h 1049941"/>
              <a:gd name="connsiteX1" fmla="*/ 153761 w 1049941"/>
              <a:gd name="connsiteY1" fmla="*/ 153761 h 1049941"/>
              <a:gd name="connsiteX2" fmla="*/ 524972 w 1049941"/>
              <a:gd name="connsiteY2" fmla="*/ 1 h 1049941"/>
              <a:gd name="connsiteX3" fmla="*/ 896182 w 1049941"/>
              <a:gd name="connsiteY3" fmla="*/ 153762 h 1049941"/>
              <a:gd name="connsiteX4" fmla="*/ 1049942 w 1049941"/>
              <a:gd name="connsiteY4" fmla="*/ 524973 h 1049941"/>
              <a:gd name="connsiteX5" fmla="*/ 896181 w 1049941"/>
              <a:gd name="connsiteY5" fmla="*/ 896184 h 1049941"/>
              <a:gd name="connsiteX6" fmla="*/ 524970 w 1049941"/>
              <a:gd name="connsiteY6" fmla="*/ 1049944 h 1049941"/>
              <a:gd name="connsiteX7" fmla="*/ 153759 w 1049941"/>
              <a:gd name="connsiteY7" fmla="*/ 896183 h 1049941"/>
              <a:gd name="connsiteX8" fmla="*/ -1 w 1049941"/>
              <a:gd name="connsiteY8" fmla="*/ 524972 h 1049941"/>
              <a:gd name="connsiteX9" fmla="*/ 0 w 1049941"/>
              <a:gd name="connsiteY9" fmla="*/ 524971 h 104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9941" h="1049941">
                <a:moveTo>
                  <a:pt x="0" y="524971"/>
                </a:moveTo>
                <a:cubicBezTo>
                  <a:pt x="0" y="385740"/>
                  <a:pt x="55310" y="252212"/>
                  <a:pt x="153761" y="153761"/>
                </a:cubicBezTo>
                <a:cubicBezTo>
                  <a:pt x="252212" y="55310"/>
                  <a:pt x="385741" y="1"/>
                  <a:pt x="524972" y="1"/>
                </a:cubicBezTo>
                <a:cubicBezTo>
                  <a:pt x="664203" y="1"/>
                  <a:pt x="797731" y="55311"/>
                  <a:pt x="896182" y="153762"/>
                </a:cubicBezTo>
                <a:cubicBezTo>
                  <a:pt x="994633" y="252213"/>
                  <a:pt x="1049942" y="385742"/>
                  <a:pt x="1049942" y="524973"/>
                </a:cubicBezTo>
                <a:cubicBezTo>
                  <a:pt x="1049942" y="664204"/>
                  <a:pt x="994633" y="797732"/>
                  <a:pt x="896181" y="896184"/>
                </a:cubicBezTo>
                <a:cubicBezTo>
                  <a:pt x="797730" y="994635"/>
                  <a:pt x="664201" y="1049944"/>
                  <a:pt x="524970" y="1049944"/>
                </a:cubicBezTo>
                <a:cubicBezTo>
                  <a:pt x="385739" y="1049944"/>
                  <a:pt x="252211" y="994635"/>
                  <a:pt x="153759" y="896183"/>
                </a:cubicBezTo>
                <a:cubicBezTo>
                  <a:pt x="55308" y="797732"/>
                  <a:pt x="-1" y="664203"/>
                  <a:pt x="-1" y="524972"/>
                </a:cubicBezTo>
                <a:lnTo>
                  <a:pt x="0" y="524971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5510" tIns="185510" rIns="185510" bIns="185510" numCol="1" spcCol="1270" anchor="ctr" anchorCtr="0">
            <a:noAutofit/>
          </a:bodyPr>
          <a:lstStyle/>
          <a:p>
            <a:pPr lvl="0" algn="ctr" defTabSz="1111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500" kern="1200" dirty="0" smtClean="0"/>
              <a:t>مفاهيم المنهج</a:t>
            </a:r>
            <a:endParaRPr lang="ar-SA" sz="2500" kern="1200" dirty="0"/>
          </a:p>
        </p:txBody>
      </p:sp>
      <p:sp>
        <p:nvSpPr>
          <p:cNvPr id="12" name="شكل حر 11"/>
          <p:cNvSpPr/>
          <p:nvPr/>
        </p:nvSpPr>
        <p:spPr>
          <a:xfrm rot="16200000">
            <a:off x="5630365" y="3047940"/>
            <a:ext cx="222804" cy="356980"/>
          </a:xfrm>
          <a:custGeom>
            <a:avLst/>
            <a:gdLst>
              <a:gd name="connsiteX0" fmla="*/ 0 w 222804"/>
              <a:gd name="connsiteY0" fmla="*/ 71396 h 356980"/>
              <a:gd name="connsiteX1" fmla="*/ 111402 w 222804"/>
              <a:gd name="connsiteY1" fmla="*/ 71396 h 356980"/>
              <a:gd name="connsiteX2" fmla="*/ 111402 w 222804"/>
              <a:gd name="connsiteY2" fmla="*/ 0 h 356980"/>
              <a:gd name="connsiteX3" fmla="*/ 222804 w 222804"/>
              <a:gd name="connsiteY3" fmla="*/ 178490 h 356980"/>
              <a:gd name="connsiteX4" fmla="*/ 111402 w 222804"/>
              <a:gd name="connsiteY4" fmla="*/ 356980 h 356980"/>
              <a:gd name="connsiteX5" fmla="*/ 111402 w 222804"/>
              <a:gd name="connsiteY5" fmla="*/ 285584 h 356980"/>
              <a:gd name="connsiteX6" fmla="*/ 0 w 222804"/>
              <a:gd name="connsiteY6" fmla="*/ 285584 h 356980"/>
              <a:gd name="connsiteX7" fmla="*/ 0 w 222804"/>
              <a:gd name="connsiteY7" fmla="*/ 71396 h 35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804" h="356980">
                <a:moveTo>
                  <a:pt x="0" y="71396"/>
                </a:moveTo>
                <a:lnTo>
                  <a:pt x="111402" y="71396"/>
                </a:lnTo>
                <a:lnTo>
                  <a:pt x="111402" y="0"/>
                </a:lnTo>
                <a:lnTo>
                  <a:pt x="222804" y="178490"/>
                </a:lnTo>
                <a:lnTo>
                  <a:pt x="111402" y="356980"/>
                </a:lnTo>
                <a:lnTo>
                  <a:pt x="111402" y="285584"/>
                </a:lnTo>
                <a:lnTo>
                  <a:pt x="0" y="285584"/>
                </a:lnTo>
                <a:lnTo>
                  <a:pt x="0" y="71396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1396" rIns="66841" bIns="71395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SA" sz="1600" kern="1200" dirty="0"/>
          </a:p>
        </p:txBody>
      </p:sp>
      <p:sp>
        <p:nvSpPr>
          <p:cNvPr id="13" name="شكل حر 12"/>
          <p:cNvSpPr/>
          <p:nvPr/>
        </p:nvSpPr>
        <p:spPr>
          <a:xfrm>
            <a:off x="5322259" y="1959990"/>
            <a:ext cx="1049941" cy="1049941"/>
          </a:xfrm>
          <a:custGeom>
            <a:avLst/>
            <a:gdLst>
              <a:gd name="connsiteX0" fmla="*/ 0 w 1049941"/>
              <a:gd name="connsiteY0" fmla="*/ 524971 h 1049941"/>
              <a:gd name="connsiteX1" fmla="*/ 153761 w 1049941"/>
              <a:gd name="connsiteY1" fmla="*/ 153761 h 1049941"/>
              <a:gd name="connsiteX2" fmla="*/ 524972 w 1049941"/>
              <a:gd name="connsiteY2" fmla="*/ 1 h 1049941"/>
              <a:gd name="connsiteX3" fmla="*/ 896182 w 1049941"/>
              <a:gd name="connsiteY3" fmla="*/ 153762 h 1049941"/>
              <a:gd name="connsiteX4" fmla="*/ 1049942 w 1049941"/>
              <a:gd name="connsiteY4" fmla="*/ 524973 h 1049941"/>
              <a:gd name="connsiteX5" fmla="*/ 896181 w 1049941"/>
              <a:gd name="connsiteY5" fmla="*/ 896184 h 1049941"/>
              <a:gd name="connsiteX6" fmla="*/ 524970 w 1049941"/>
              <a:gd name="connsiteY6" fmla="*/ 1049944 h 1049941"/>
              <a:gd name="connsiteX7" fmla="*/ 153759 w 1049941"/>
              <a:gd name="connsiteY7" fmla="*/ 896183 h 1049941"/>
              <a:gd name="connsiteX8" fmla="*/ -1 w 1049941"/>
              <a:gd name="connsiteY8" fmla="*/ 524972 h 1049941"/>
              <a:gd name="connsiteX9" fmla="*/ 0 w 1049941"/>
              <a:gd name="connsiteY9" fmla="*/ 524971 h 104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9941" h="1049941">
                <a:moveTo>
                  <a:pt x="0" y="524971"/>
                </a:moveTo>
                <a:cubicBezTo>
                  <a:pt x="0" y="385740"/>
                  <a:pt x="55310" y="252212"/>
                  <a:pt x="153761" y="153761"/>
                </a:cubicBezTo>
                <a:cubicBezTo>
                  <a:pt x="252212" y="55310"/>
                  <a:pt x="385741" y="1"/>
                  <a:pt x="524972" y="1"/>
                </a:cubicBezTo>
                <a:cubicBezTo>
                  <a:pt x="664203" y="1"/>
                  <a:pt x="797731" y="55311"/>
                  <a:pt x="896182" y="153762"/>
                </a:cubicBezTo>
                <a:cubicBezTo>
                  <a:pt x="994633" y="252213"/>
                  <a:pt x="1049942" y="385742"/>
                  <a:pt x="1049942" y="524973"/>
                </a:cubicBezTo>
                <a:cubicBezTo>
                  <a:pt x="1049942" y="664204"/>
                  <a:pt x="994633" y="797732"/>
                  <a:pt x="896181" y="896184"/>
                </a:cubicBezTo>
                <a:cubicBezTo>
                  <a:pt x="797730" y="994635"/>
                  <a:pt x="664201" y="1049944"/>
                  <a:pt x="524970" y="1049944"/>
                </a:cubicBezTo>
                <a:cubicBezTo>
                  <a:pt x="385739" y="1049944"/>
                  <a:pt x="252211" y="994635"/>
                  <a:pt x="153759" y="896183"/>
                </a:cubicBezTo>
                <a:cubicBezTo>
                  <a:pt x="55308" y="797732"/>
                  <a:pt x="-1" y="664203"/>
                  <a:pt x="-1" y="524972"/>
                </a:cubicBezTo>
                <a:lnTo>
                  <a:pt x="0" y="524971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160" tIns="179160" rIns="179160" bIns="17916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kern="1200" dirty="0" smtClean="0"/>
              <a:t>المنهج الرسمي</a:t>
            </a:r>
            <a:endParaRPr lang="ar-SA" sz="2000" kern="1200" dirty="0"/>
          </a:p>
        </p:txBody>
      </p:sp>
      <p:sp>
        <p:nvSpPr>
          <p:cNvPr id="14" name="شكل حر 13"/>
          <p:cNvSpPr/>
          <p:nvPr/>
        </p:nvSpPr>
        <p:spPr>
          <a:xfrm rot="19800000">
            <a:off x="6261575" y="3412369"/>
            <a:ext cx="222804" cy="356980"/>
          </a:xfrm>
          <a:custGeom>
            <a:avLst/>
            <a:gdLst>
              <a:gd name="connsiteX0" fmla="*/ 0 w 222804"/>
              <a:gd name="connsiteY0" fmla="*/ 71396 h 356980"/>
              <a:gd name="connsiteX1" fmla="*/ 111402 w 222804"/>
              <a:gd name="connsiteY1" fmla="*/ 71396 h 356980"/>
              <a:gd name="connsiteX2" fmla="*/ 111402 w 222804"/>
              <a:gd name="connsiteY2" fmla="*/ 0 h 356980"/>
              <a:gd name="connsiteX3" fmla="*/ 222804 w 222804"/>
              <a:gd name="connsiteY3" fmla="*/ 178490 h 356980"/>
              <a:gd name="connsiteX4" fmla="*/ 111402 w 222804"/>
              <a:gd name="connsiteY4" fmla="*/ 356980 h 356980"/>
              <a:gd name="connsiteX5" fmla="*/ 111402 w 222804"/>
              <a:gd name="connsiteY5" fmla="*/ 285584 h 356980"/>
              <a:gd name="connsiteX6" fmla="*/ 0 w 222804"/>
              <a:gd name="connsiteY6" fmla="*/ 285584 h 356980"/>
              <a:gd name="connsiteX7" fmla="*/ 0 w 222804"/>
              <a:gd name="connsiteY7" fmla="*/ 71396 h 35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804" h="356980">
                <a:moveTo>
                  <a:pt x="0" y="71396"/>
                </a:moveTo>
                <a:lnTo>
                  <a:pt x="111402" y="71396"/>
                </a:lnTo>
                <a:lnTo>
                  <a:pt x="111402" y="0"/>
                </a:lnTo>
                <a:lnTo>
                  <a:pt x="222804" y="178490"/>
                </a:lnTo>
                <a:lnTo>
                  <a:pt x="111402" y="356980"/>
                </a:lnTo>
                <a:lnTo>
                  <a:pt x="111402" y="285584"/>
                </a:lnTo>
                <a:lnTo>
                  <a:pt x="0" y="285584"/>
                </a:lnTo>
                <a:lnTo>
                  <a:pt x="0" y="71396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1395" rIns="66841" bIns="71396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SA" sz="1600" kern="1200" dirty="0"/>
          </a:p>
        </p:txBody>
      </p:sp>
      <p:sp>
        <p:nvSpPr>
          <p:cNvPr id="15" name="شكل حر 14"/>
          <p:cNvSpPr/>
          <p:nvPr/>
        </p:nvSpPr>
        <p:spPr>
          <a:xfrm>
            <a:off x="6490137" y="2695153"/>
            <a:ext cx="1049941" cy="1049941"/>
          </a:xfrm>
          <a:custGeom>
            <a:avLst/>
            <a:gdLst>
              <a:gd name="connsiteX0" fmla="*/ 0 w 1049941"/>
              <a:gd name="connsiteY0" fmla="*/ 524971 h 1049941"/>
              <a:gd name="connsiteX1" fmla="*/ 153761 w 1049941"/>
              <a:gd name="connsiteY1" fmla="*/ 153761 h 1049941"/>
              <a:gd name="connsiteX2" fmla="*/ 524972 w 1049941"/>
              <a:gd name="connsiteY2" fmla="*/ 1 h 1049941"/>
              <a:gd name="connsiteX3" fmla="*/ 896182 w 1049941"/>
              <a:gd name="connsiteY3" fmla="*/ 153762 h 1049941"/>
              <a:gd name="connsiteX4" fmla="*/ 1049942 w 1049941"/>
              <a:gd name="connsiteY4" fmla="*/ 524973 h 1049941"/>
              <a:gd name="connsiteX5" fmla="*/ 896181 w 1049941"/>
              <a:gd name="connsiteY5" fmla="*/ 896184 h 1049941"/>
              <a:gd name="connsiteX6" fmla="*/ 524970 w 1049941"/>
              <a:gd name="connsiteY6" fmla="*/ 1049944 h 1049941"/>
              <a:gd name="connsiteX7" fmla="*/ 153759 w 1049941"/>
              <a:gd name="connsiteY7" fmla="*/ 896183 h 1049941"/>
              <a:gd name="connsiteX8" fmla="*/ -1 w 1049941"/>
              <a:gd name="connsiteY8" fmla="*/ 524972 h 1049941"/>
              <a:gd name="connsiteX9" fmla="*/ 0 w 1049941"/>
              <a:gd name="connsiteY9" fmla="*/ 524971 h 104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9941" h="1049941">
                <a:moveTo>
                  <a:pt x="0" y="524971"/>
                </a:moveTo>
                <a:cubicBezTo>
                  <a:pt x="0" y="385740"/>
                  <a:pt x="55310" y="252212"/>
                  <a:pt x="153761" y="153761"/>
                </a:cubicBezTo>
                <a:cubicBezTo>
                  <a:pt x="252212" y="55310"/>
                  <a:pt x="385741" y="1"/>
                  <a:pt x="524972" y="1"/>
                </a:cubicBezTo>
                <a:cubicBezTo>
                  <a:pt x="664203" y="1"/>
                  <a:pt x="797731" y="55311"/>
                  <a:pt x="896182" y="153762"/>
                </a:cubicBezTo>
                <a:cubicBezTo>
                  <a:pt x="994633" y="252213"/>
                  <a:pt x="1049942" y="385742"/>
                  <a:pt x="1049942" y="524973"/>
                </a:cubicBezTo>
                <a:cubicBezTo>
                  <a:pt x="1049942" y="664204"/>
                  <a:pt x="994633" y="797732"/>
                  <a:pt x="896181" y="896184"/>
                </a:cubicBezTo>
                <a:cubicBezTo>
                  <a:pt x="797730" y="994635"/>
                  <a:pt x="664201" y="1049944"/>
                  <a:pt x="524970" y="1049944"/>
                </a:cubicBezTo>
                <a:cubicBezTo>
                  <a:pt x="385739" y="1049944"/>
                  <a:pt x="252211" y="994635"/>
                  <a:pt x="153759" y="896183"/>
                </a:cubicBezTo>
                <a:cubicBezTo>
                  <a:pt x="55308" y="797732"/>
                  <a:pt x="-1" y="664203"/>
                  <a:pt x="-1" y="524972"/>
                </a:cubicBezTo>
                <a:lnTo>
                  <a:pt x="0" y="524971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160" tIns="179160" rIns="179160" bIns="17916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kern="1200" dirty="0" smtClean="0"/>
              <a:t>المنهج الخفي</a:t>
            </a:r>
            <a:endParaRPr lang="ar-SA" sz="2000" kern="1200" dirty="0"/>
          </a:p>
        </p:txBody>
      </p:sp>
      <p:sp>
        <p:nvSpPr>
          <p:cNvPr id="16" name="شكل حر 15"/>
          <p:cNvSpPr/>
          <p:nvPr/>
        </p:nvSpPr>
        <p:spPr>
          <a:xfrm rot="1800000">
            <a:off x="6261575" y="4141226"/>
            <a:ext cx="222804" cy="356980"/>
          </a:xfrm>
          <a:custGeom>
            <a:avLst/>
            <a:gdLst>
              <a:gd name="connsiteX0" fmla="*/ 0 w 222804"/>
              <a:gd name="connsiteY0" fmla="*/ 71396 h 356980"/>
              <a:gd name="connsiteX1" fmla="*/ 111402 w 222804"/>
              <a:gd name="connsiteY1" fmla="*/ 71396 h 356980"/>
              <a:gd name="connsiteX2" fmla="*/ 111402 w 222804"/>
              <a:gd name="connsiteY2" fmla="*/ 0 h 356980"/>
              <a:gd name="connsiteX3" fmla="*/ 222804 w 222804"/>
              <a:gd name="connsiteY3" fmla="*/ 178490 h 356980"/>
              <a:gd name="connsiteX4" fmla="*/ 111402 w 222804"/>
              <a:gd name="connsiteY4" fmla="*/ 356980 h 356980"/>
              <a:gd name="connsiteX5" fmla="*/ 111402 w 222804"/>
              <a:gd name="connsiteY5" fmla="*/ 285584 h 356980"/>
              <a:gd name="connsiteX6" fmla="*/ 0 w 222804"/>
              <a:gd name="connsiteY6" fmla="*/ 285584 h 356980"/>
              <a:gd name="connsiteX7" fmla="*/ 0 w 222804"/>
              <a:gd name="connsiteY7" fmla="*/ 71396 h 35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804" h="356980">
                <a:moveTo>
                  <a:pt x="0" y="71396"/>
                </a:moveTo>
                <a:lnTo>
                  <a:pt x="111402" y="71396"/>
                </a:lnTo>
                <a:lnTo>
                  <a:pt x="111402" y="0"/>
                </a:lnTo>
                <a:lnTo>
                  <a:pt x="222804" y="178490"/>
                </a:lnTo>
                <a:lnTo>
                  <a:pt x="111402" y="356980"/>
                </a:lnTo>
                <a:lnTo>
                  <a:pt x="111402" y="285584"/>
                </a:lnTo>
                <a:lnTo>
                  <a:pt x="0" y="285584"/>
                </a:lnTo>
                <a:lnTo>
                  <a:pt x="0" y="71396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1396" rIns="66841" bIns="71395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SA" sz="1600" kern="1200" dirty="0"/>
          </a:p>
        </p:txBody>
      </p:sp>
      <p:sp>
        <p:nvSpPr>
          <p:cNvPr id="17" name="شكل حر 16"/>
          <p:cNvSpPr/>
          <p:nvPr/>
        </p:nvSpPr>
        <p:spPr>
          <a:xfrm>
            <a:off x="6490137" y="4165480"/>
            <a:ext cx="1049941" cy="1049941"/>
          </a:xfrm>
          <a:custGeom>
            <a:avLst/>
            <a:gdLst>
              <a:gd name="connsiteX0" fmla="*/ 0 w 1049941"/>
              <a:gd name="connsiteY0" fmla="*/ 524971 h 1049941"/>
              <a:gd name="connsiteX1" fmla="*/ 153761 w 1049941"/>
              <a:gd name="connsiteY1" fmla="*/ 153761 h 1049941"/>
              <a:gd name="connsiteX2" fmla="*/ 524972 w 1049941"/>
              <a:gd name="connsiteY2" fmla="*/ 1 h 1049941"/>
              <a:gd name="connsiteX3" fmla="*/ 896182 w 1049941"/>
              <a:gd name="connsiteY3" fmla="*/ 153762 h 1049941"/>
              <a:gd name="connsiteX4" fmla="*/ 1049942 w 1049941"/>
              <a:gd name="connsiteY4" fmla="*/ 524973 h 1049941"/>
              <a:gd name="connsiteX5" fmla="*/ 896181 w 1049941"/>
              <a:gd name="connsiteY5" fmla="*/ 896184 h 1049941"/>
              <a:gd name="connsiteX6" fmla="*/ 524970 w 1049941"/>
              <a:gd name="connsiteY6" fmla="*/ 1049944 h 1049941"/>
              <a:gd name="connsiteX7" fmla="*/ 153759 w 1049941"/>
              <a:gd name="connsiteY7" fmla="*/ 896183 h 1049941"/>
              <a:gd name="connsiteX8" fmla="*/ -1 w 1049941"/>
              <a:gd name="connsiteY8" fmla="*/ 524972 h 1049941"/>
              <a:gd name="connsiteX9" fmla="*/ 0 w 1049941"/>
              <a:gd name="connsiteY9" fmla="*/ 524971 h 104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9941" h="1049941">
                <a:moveTo>
                  <a:pt x="0" y="524971"/>
                </a:moveTo>
                <a:cubicBezTo>
                  <a:pt x="0" y="385740"/>
                  <a:pt x="55310" y="252212"/>
                  <a:pt x="153761" y="153761"/>
                </a:cubicBezTo>
                <a:cubicBezTo>
                  <a:pt x="252212" y="55310"/>
                  <a:pt x="385741" y="1"/>
                  <a:pt x="524972" y="1"/>
                </a:cubicBezTo>
                <a:cubicBezTo>
                  <a:pt x="664203" y="1"/>
                  <a:pt x="797731" y="55311"/>
                  <a:pt x="896182" y="153762"/>
                </a:cubicBezTo>
                <a:cubicBezTo>
                  <a:pt x="994633" y="252213"/>
                  <a:pt x="1049942" y="385742"/>
                  <a:pt x="1049942" y="524973"/>
                </a:cubicBezTo>
                <a:cubicBezTo>
                  <a:pt x="1049942" y="664204"/>
                  <a:pt x="994633" y="797732"/>
                  <a:pt x="896181" y="896184"/>
                </a:cubicBezTo>
                <a:cubicBezTo>
                  <a:pt x="797730" y="994635"/>
                  <a:pt x="664201" y="1049944"/>
                  <a:pt x="524970" y="1049944"/>
                </a:cubicBezTo>
                <a:cubicBezTo>
                  <a:pt x="385739" y="1049944"/>
                  <a:pt x="252211" y="994635"/>
                  <a:pt x="153759" y="896183"/>
                </a:cubicBezTo>
                <a:cubicBezTo>
                  <a:pt x="55308" y="797732"/>
                  <a:pt x="-1" y="664203"/>
                  <a:pt x="-1" y="524972"/>
                </a:cubicBezTo>
                <a:lnTo>
                  <a:pt x="0" y="524971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160" tIns="179160" rIns="179160" bIns="17916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kern="1200" dirty="0" smtClean="0"/>
              <a:t>المقرر</a:t>
            </a:r>
            <a:endParaRPr lang="ar-SA" sz="2000" kern="1200" dirty="0"/>
          </a:p>
        </p:txBody>
      </p:sp>
      <p:sp>
        <p:nvSpPr>
          <p:cNvPr id="18" name="شكل حر 17"/>
          <p:cNvSpPr/>
          <p:nvPr/>
        </p:nvSpPr>
        <p:spPr>
          <a:xfrm rot="5400000">
            <a:off x="5630365" y="4505655"/>
            <a:ext cx="222804" cy="356980"/>
          </a:xfrm>
          <a:custGeom>
            <a:avLst/>
            <a:gdLst>
              <a:gd name="connsiteX0" fmla="*/ 0 w 222804"/>
              <a:gd name="connsiteY0" fmla="*/ 71396 h 356980"/>
              <a:gd name="connsiteX1" fmla="*/ 111402 w 222804"/>
              <a:gd name="connsiteY1" fmla="*/ 71396 h 356980"/>
              <a:gd name="connsiteX2" fmla="*/ 111402 w 222804"/>
              <a:gd name="connsiteY2" fmla="*/ 0 h 356980"/>
              <a:gd name="connsiteX3" fmla="*/ 222804 w 222804"/>
              <a:gd name="connsiteY3" fmla="*/ 178490 h 356980"/>
              <a:gd name="connsiteX4" fmla="*/ 111402 w 222804"/>
              <a:gd name="connsiteY4" fmla="*/ 356980 h 356980"/>
              <a:gd name="connsiteX5" fmla="*/ 111402 w 222804"/>
              <a:gd name="connsiteY5" fmla="*/ 285584 h 356980"/>
              <a:gd name="connsiteX6" fmla="*/ 0 w 222804"/>
              <a:gd name="connsiteY6" fmla="*/ 285584 h 356980"/>
              <a:gd name="connsiteX7" fmla="*/ 0 w 222804"/>
              <a:gd name="connsiteY7" fmla="*/ 71396 h 35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804" h="356980">
                <a:moveTo>
                  <a:pt x="0" y="71396"/>
                </a:moveTo>
                <a:lnTo>
                  <a:pt x="111402" y="71396"/>
                </a:lnTo>
                <a:lnTo>
                  <a:pt x="111402" y="0"/>
                </a:lnTo>
                <a:lnTo>
                  <a:pt x="222804" y="178490"/>
                </a:lnTo>
                <a:lnTo>
                  <a:pt x="111402" y="356980"/>
                </a:lnTo>
                <a:lnTo>
                  <a:pt x="111402" y="285584"/>
                </a:lnTo>
                <a:lnTo>
                  <a:pt x="0" y="285584"/>
                </a:lnTo>
                <a:lnTo>
                  <a:pt x="0" y="71396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1395" rIns="66840" bIns="71396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SA" sz="1600" kern="1200" dirty="0"/>
          </a:p>
        </p:txBody>
      </p:sp>
      <p:sp>
        <p:nvSpPr>
          <p:cNvPr id="19" name="شكل حر 18"/>
          <p:cNvSpPr/>
          <p:nvPr/>
        </p:nvSpPr>
        <p:spPr>
          <a:xfrm>
            <a:off x="5178243" y="4900644"/>
            <a:ext cx="1049941" cy="1049941"/>
          </a:xfrm>
          <a:custGeom>
            <a:avLst/>
            <a:gdLst>
              <a:gd name="connsiteX0" fmla="*/ 0 w 1049941"/>
              <a:gd name="connsiteY0" fmla="*/ 524971 h 1049941"/>
              <a:gd name="connsiteX1" fmla="*/ 153761 w 1049941"/>
              <a:gd name="connsiteY1" fmla="*/ 153761 h 1049941"/>
              <a:gd name="connsiteX2" fmla="*/ 524972 w 1049941"/>
              <a:gd name="connsiteY2" fmla="*/ 1 h 1049941"/>
              <a:gd name="connsiteX3" fmla="*/ 896182 w 1049941"/>
              <a:gd name="connsiteY3" fmla="*/ 153762 h 1049941"/>
              <a:gd name="connsiteX4" fmla="*/ 1049942 w 1049941"/>
              <a:gd name="connsiteY4" fmla="*/ 524973 h 1049941"/>
              <a:gd name="connsiteX5" fmla="*/ 896181 w 1049941"/>
              <a:gd name="connsiteY5" fmla="*/ 896184 h 1049941"/>
              <a:gd name="connsiteX6" fmla="*/ 524970 w 1049941"/>
              <a:gd name="connsiteY6" fmla="*/ 1049944 h 1049941"/>
              <a:gd name="connsiteX7" fmla="*/ 153759 w 1049941"/>
              <a:gd name="connsiteY7" fmla="*/ 896183 h 1049941"/>
              <a:gd name="connsiteX8" fmla="*/ -1 w 1049941"/>
              <a:gd name="connsiteY8" fmla="*/ 524972 h 1049941"/>
              <a:gd name="connsiteX9" fmla="*/ 0 w 1049941"/>
              <a:gd name="connsiteY9" fmla="*/ 524971 h 104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9941" h="1049941">
                <a:moveTo>
                  <a:pt x="0" y="524971"/>
                </a:moveTo>
                <a:cubicBezTo>
                  <a:pt x="0" y="385740"/>
                  <a:pt x="55310" y="252212"/>
                  <a:pt x="153761" y="153761"/>
                </a:cubicBezTo>
                <a:cubicBezTo>
                  <a:pt x="252212" y="55310"/>
                  <a:pt x="385741" y="1"/>
                  <a:pt x="524972" y="1"/>
                </a:cubicBezTo>
                <a:cubicBezTo>
                  <a:pt x="664203" y="1"/>
                  <a:pt x="797731" y="55311"/>
                  <a:pt x="896182" y="153762"/>
                </a:cubicBezTo>
                <a:cubicBezTo>
                  <a:pt x="994633" y="252213"/>
                  <a:pt x="1049942" y="385742"/>
                  <a:pt x="1049942" y="524973"/>
                </a:cubicBezTo>
                <a:cubicBezTo>
                  <a:pt x="1049942" y="664204"/>
                  <a:pt x="994633" y="797732"/>
                  <a:pt x="896181" y="896184"/>
                </a:cubicBezTo>
                <a:cubicBezTo>
                  <a:pt x="797730" y="994635"/>
                  <a:pt x="664201" y="1049944"/>
                  <a:pt x="524970" y="1049944"/>
                </a:cubicBezTo>
                <a:cubicBezTo>
                  <a:pt x="385739" y="1049944"/>
                  <a:pt x="252211" y="994635"/>
                  <a:pt x="153759" y="896183"/>
                </a:cubicBezTo>
                <a:cubicBezTo>
                  <a:pt x="55308" y="797732"/>
                  <a:pt x="-1" y="664203"/>
                  <a:pt x="-1" y="524972"/>
                </a:cubicBezTo>
                <a:lnTo>
                  <a:pt x="0" y="524971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160" tIns="179160" rIns="179160" bIns="17916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kern="1200" dirty="0" smtClean="0"/>
              <a:t>المحتوى</a:t>
            </a:r>
            <a:endParaRPr lang="ar-SA" sz="2000" kern="1200" dirty="0"/>
          </a:p>
        </p:txBody>
      </p:sp>
      <p:sp>
        <p:nvSpPr>
          <p:cNvPr id="20" name="شكل حر 19"/>
          <p:cNvSpPr/>
          <p:nvPr/>
        </p:nvSpPr>
        <p:spPr>
          <a:xfrm rot="19800000">
            <a:off x="4999156" y="4141225"/>
            <a:ext cx="222805" cy="356981"/>
          </a:xfrm>
          <a:custGeom>
            <a:avLst/>
            <a:gdLst>
              <a:gd name="connsiteX0" fmla="*/ 0 w 222804"/>
              <a:gd name="connsiteY0" fmla="*/ 71396 h 356980"/>
              <a:gd name="connsiteX1" fmla="*/ 111402 w 222804"/>
              <a:gd name="connsiteY1" fmla="*/ 71396 h 356980"/>
              <a:gd name="connsiteX2" fmla="*/ 111402 w 222804"/>
              <a:gd name="connsiteY2" fmla="*/ 0 h 356980"/>
              <a:gd name="connsiteX3" fmla="*/ 222804 w 222804"/>
              <a:gd name="connsiteY3" fmla="*/ 178490 h 356980"/>
              <a:gd name="connsiteX4" fmla="*/ 111402 w 222804"/>
              <a:gd name="connsiteY4" fmla="*/ 356980 h 356980"/>
              <a:gd name="connsiteX5" fmla="*/ 111402 w 222804"/>
              <a:gd name="connsiteY5" fmla="*/ 285584 h 356980"/>
              <a:gd name="connsiteX6" fmla="*/ 0 w 222804"/>
              <a:gd name="connsiteY6" fmla="*/ 285584 h 356980"/>
              <a:gd name="connsiteX7" fmla="*/ 0 w 222804"/>
              <a:gd name="connsiteY7" fmla="*/ 71396 h 35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804" h="356980">
                <a:moveTo>
                  <a:pt x="222803" y="285584"/>
                </a:moveTo>
                <a:lnTo>
                  <a:pt x="111402" y="285584"/>
                </a:lnTo>
                <a:lnTo>
                  <a:pt x="111402" y="356980"/>
                </a:lnTo>
                <a:lnTo>
                  <a:pt x="1" y="178490"/>
                </a:lnTo>
                <a:lnTo>
                  <a:pt x="111402" y="0"/>
                </a:lnTo>
                <a:lnTo>
                  <a:pt x="111402" y="71396"/>
                </a:lnTo>
                <a:lnTo>
                  <a:pt x="222803" y="71396"/>
                </a:lnTo>
                <a:lnTo>
                  <a:pt x="222803" y="285584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840" tIns="71397" rIns="1" bIns="71395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SA" sz="1600" kern="1200" dirty="0"/>
          </a:p>
        </p:txBody>
      </p:sp>
      <p:sp>
        <p:nvSpPr>
          <p:cNvPr id="21" name="شكل حر 20"/>
          <p:cNvSpPr/>
          <p:nvPr/>
        </p:nvSpPr>
        <p:spPr>
          <a:xfrm>
            <a:off x="3943456" y="4165480"/>
            <a:ext cx="1049941" cy="1049941"/>
          </a:xfrm>
          <a:custGeom>
            <a:avLst/>
            <a:gdLst>
              <a:gd name="connsiteX0" fmla="*/ 0 w 1049941"/>
              <a:gd name="connsiteY0" fmla="*/ 524971 h 1049941"/>
              <a:gd name="connsiteX1" fmla="*/ 153761 w 1049941"/>
              <a:gd name="connsiteY1" fmla="*/ 153761 h 1049941"/>
              <a:gd name="connsiteX2" fmla="*/ 524972 w 1049941"/>
              <a:gd name="connsiteY2" fmla="*/ 1 h 1049941"/>
              <a:gd name="connsiteX3" fmla="*/ 896182 w 1049941"/>
              <a:gd name="connsiteY3" fmla="*/ 153762 h 1049941"/>
              <a:gd name="connsiteX4" fmla="*/ 1049942 w 1049941"/>
              <a:gd name="connsiteY4" fmla="*/ 524973 h 1049941"/>
              <a:gd name="connsiteX5" fmla="*/ 896181 w 1049941"/>
              <a:gd name="connsiteY5" fmla="*/ 896184 h 1049941"/>
              <a:gd name="connsiteX6" fmla="*/ 524970 w 1049941"/>
              <a:gd name="connsiteY6" fmla="*/ 1049944 h 1049941"/>
              <a:gd name="connsiteX7" fmla="*/ 153759 w 1049941"/>
              <a:gd name="connsiteY7" fmla="*/ 896183 h 1049941"/>
              <a:gd name="connsiteX8" fmla="*/ -1 w 1049941"/>
              <a:gd name="connsiteY8" fmla="*/ 524972 h 1049941"/>
              <a:gd name="connsiteX9" fmla="*/ 0 w 1049941"/>
              <a:gd name="connsiteY9" fmla="*/ 524971 h 104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9941" h="1049941">
                <a:moveTo>
                  <a:pt x="0" y="524971"/>
                </a:moveTo>
                <a:cubicBezTo>
                  <a:pt x="0" y="385740"/>
                  <a:pt x="55310" y="252212"/>
                  <a:pt x="153761" y="153761"/>
                </a:cubicBezTo>
                <a:cubicBezTo>
                  <a:pt x="252212" y="55310"/>
                  <a:pt x="385741" y="1"/>
                  <a:pt x="524972" y="1"/>
                </a:cubicBezTo>
                <a:cubicBezTo>
                  <a:pt x="664203" y="1"/>
                  <a:pt x="797731" y="55311"/>
                  <a:pt x="896182" y="153762"/>
                </a:cubicBezTo>
                <a:cubicBezTo>
                  <a:pt x="994633" y="252213"/>
                  <a:pt x="1049942" y="385742"/>
                  <a:pt x="1049942" y="524973"/>
                </a:cubicBezTo>
                <a:cubicBezTo>
                  <a:pt x="1049942" y="664204"/>
                  <a:pt x="994633" y="797732"/>
                  <a:pt x="896181" y="896184"/>
                </a:cubicBezTo>
                <a:cubicBezTo>
                  <a:pt x="797730" y="994635"/>
                  <a:pt x="664201" y="1049944"/>
                  <a:pt x="524970" y="1049944"/>
                </a:cubicBezTo>
                <a:cubicBezTo>
                  <a:pt x="385739" y="1049944"/>
                  <a:pt x="252211" y="994635"/>
                  <a:pt x="153759" y="896183"/>
                </a:cubicBezTo>
                <a:cubicBezTo>
                  <a:pt x="55308" y="797732"/>
                  <a:pt x="-1" y="664203"/>
                  <a:pt x="-1" y="524972"/>
                </a:cubicBezTo>
                <a:lnTo>
                  <a:pt x="0" y="524971"/>
                </a:lnTo>
                <a:close/>
              </a:path>
            </a:pathLst>
          </a:custGeom>
          <a:scene3d>
            <a:camera prst="isometricOffAxis2Top">
              <a:rot lat="21000000" lon="0" rev="21000000"/>
            </a:camera>
            <a:lightRig rig="threeP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160" tIns="179160" rIns="179160" bIns="17916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kern="1200" dirty="0" smtClean="0"/>
              <a:t>الكتاب</a:t>
            </a:r>
            <a:endParaRPr lang="ar-SA" sz="2000" kern="1200" dirty="0"/>
          </a:p>
        </p:txBody>
      </p:sp>
      <p:sp>
        <p:nvSpPr>
          <p:cNvPr id="22" name="شكل حر 21"/>
          <p:cNvSpPr/>
          <p:nvPr/>
        </p:nvSpPr>
        <p:spPr>
          <a:xfrm rot="23400000">
            <a:off x="4999156" y="3412368"/>
            <a:ext cx="222804" cy="356981"/>
          </a:xfrm>
          <a:custGeom>
            <a:avLst/>
            <a:gdLst>
              <a:gd name="connsiteX0" fmla="*/ 0 w 222804"/>
              <a:gd name="connsiteY0" fmla="*/ 71396 h 356980"/>
              <a:gd name="connsiteX1" fmla="*/ 111402 w 222804"/>
              <a:gd name="connsiteY1" fmla="*/ 71396 h 356980"/>
              <a:gd name="connsiteX2" fmla="*/ 111402 w 222804"/>
              <a:gd name="connsiteY2" fmla="*/ 0 h 356980"/>
              <a:gd name="connsiteX3" fmla="*/ 222804 w 222804"/>
              <a:gd name="connsiteY3" fmla="*/ 178490 h 356980"/>
              <a:gd name="connsiteX4" fmla="*/ 111402 w 222804"/>
              <a:gd name="connsiteY4" fmla="*/ 356980 h 356980"/>
              <a:gd name="connsiteX5" fmla="*/ 111402 w 222804"/>
              <a:gd name="connsiteY5" fmla="*/ 285584 h 356980"/>
              <a:gd name="connsiteX6" fmla="*/ 0 w 222804"/>
              <a:gd name="connsiteY6" fmla="*/ 285584 h 356980"/>
              <a:gd name="connsiteX7" fmla="*/ 0 w 222804"/>
              <a:gd name="connsiteY7" fmla="*/ 71396 h 35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804" h="356980">
                <a:moveTo>
                  <a:pt x="222803" y="285584"/>
                </a:moveTo>
                <a:lnTo>
                  <a:pt x="111402" y="285584"/>
                </a:lnTo>
                <a:lnTo>
                  <a:pt x="111402" y="356980"/>
                </a:lnTo>
                <a:lnTo>
                  <a:pt x="1" y="178490"/>
                </a:lnTo>
                <a:lnTo>
                  <a:pt x="111402" y="0"/>
                </a:lnTo>
                <a:lnTo>
                  <a:pt x="111402" y="71396"/>
                </a:lnTo>
                <a:lnTo>
                  <a:pt x="222803" y="71396"/>
                </a:lnTo>
                <a:lnTo>
                  <a:pt x="222803" y="285584"/>
                </a:lnTo>
                <a:close/>
              </a:path>
            </a:pathLst>
          </a:custGeom>
          <a:solidFill>
            <a:srgbClr val="002060"/>
          </a:solidFill>
          <a:scene3d>
            <a:camera prst="isometricOffAxis2Top">
              <a:rot lat="21000000" lon="0" rev="21000000"/>
            </a:camera>
            <a:lightRig rig="threePt" dir="t"/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841" tIns="71396" rIns="-1" bIns="71396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SA" sz="1600" kern="1200" dirty="0"/>
          </a:p>
        </p:txBody>
      </p:sp>
      <p:sp>
        <p:nvSpPr>
          <p:cNvPr id="23" name="شكل حر 22"/>
          <p:cNvSpPr/>
          <p:nvPr/>
        </p:nvSpPr>
        <p:spPr>
          <a:xfrm>
            <a:off x="3943456" y="2695153"/>
            <a:ext cx="1049941" cy="1049941"/>
          </a:xfrm>
          <a:custGeom>
            <a:avLst/>
            <a:gdLst>
              <a:gd name="connsiteX0" fmla="*/ 0 w 1049941"/>
              <a:gd name="connsiteY0" fmla="*/ 524971 h 1049941"/>
              <a:gd name="connsiteX1" fmla="*/ 153761 w 1049941"/>
              <a:gd name="connsiteY1" fmla="*/ 153761 h 1049941"/>
              <a:gd name="connsiteX2" fmla="*/ 524972 w 1049941"/>
              <a:gd name="connsiteY2" fmla="*/ 1 h 1049941"/>
              <a:gd name="connsiteX3" fmla="*/ 896182 w 1049941"/>
              <a:gd name="connsiteY3" fmla="*/ 153762 h 1049941"/>
              <a:gd name="connsiteX4" fmla="*/ 1049942 w 1049941"/>
              <a:gd name="connsiteY4" fmla="*/ 524973 h 1049941"/>
              <a:gd name="connsiteX5" fmla="*/ 896181 w 1049941"/>
              <a:gd name="connsiteY5" fmla="*/ 896184 h 1049941"/>
              <a:gd name="connsiteX6" fmla="*/ 524970 w 1049941"/>
              <a:gd name="connsiteY6" fmla="*/ 1049944 h 1049941"/>
              <a:gd name="connsiteX7" fmla="*/ 153759 w 1049941"/>
              <a:gd name="connsiteY7" fmla="*/ 896183 h 1049941"/>
              <a:gd name="connsiteX8" fmla="*/ -1 w 1049941"/>
              <a:gd name="connsiteY8" fmla="*/ 524972 h 1049941"/>
              <a:gd name="connsiteX9" fmla="*/ 0 w 1049941"/>
              <a:gd name="connsiteY9" fmla="*/ 524971 h 104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9941" h="1049941">
                <a:moveTo>
                  <a:pt x="0" y="524971"/>
                </a:moveTo>
                <a:cubicBezTo>
                  <a:pt x="0" y="385740"/>
                  <a:pt x="55310" y="252212"/>
                  <a:pt x="153761" y="153761"/>
                </a:cubicBezTo>
                <a:cubicBezTo>
                  <a:pt x="252212" y="55310"/>
                  <a:pt x="385741" y="1"/>
                  <a:pt x="524972" y="1"/>
                </a:cubicBezTo>
                <a:cubicBezTo>
                  <a:pt x="664203" y="1"/>
                  <a:pt x="797731" y="55311"/>
                  <a:pt x="896182" y="153762"/>
                </a:cubicBezTo>
                <a:cubicBezTo>
                  <a:pt x="994633" y="252213"/>
                  <a:pt x="1049942" y="385742"/>
                  <a:pt x="1049942" y="524973"/>
                </a:cubicBezTo>
                <a:cubicBezTo>
                  <a:pt x="1049942" y="664204"/>
                  <a:pt x="994633" y="797732"/>
                  <a:pt x="896181" y="896184"/>
                </a:cubicBezTo>
                <a:cubicBezTo>
                  <a:pt x="797730" y="994635"/>
                  <a:pt x="664201" y="1049944"/>
                  <a:pt x="524970" y="1049944"/>
                </a:cubicBezTo>
                <a:cubicBezTo>
                  <a:pt x="385739" y="1049944"/>
                  <a:pt x="252211" y="994635"/>
                  <a:pt x="153759" y="896183"/>
                </a:cubicBezTo>
                <a:cubicBezTo>
                  <a:pt x="55308" y="797732"/>
                  <a:pt x="-1" y="664203"/>
                  <a:pt x="-1" y="524972"/>
                </a:cubicBezTo>
                <a:lnTo>
                  <a:pt x="0" y="524971"/>
                </a:lnTo>
                <a:close/>
              </a:path>
            </a:pathLst>
          </a:custGeom>
          <a:solidFill>
            <a:srgbClr val="002060"/>
          </a:solidFill>
          <a:scene3d>
            <a:camera prst="isometricOffAxis2Top">
              <a:rot lat="21000000" lon="0" rev="21000000"/>
            </a:camera>
            <a:lightRig rig="threeP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160" tIns="179160" rIns="179160" bIns="17916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kern="1200" dirty="0" smtClean="0"/>
              <a:t>الخبرة</a:t>
            </a:r>
            <a:endParaRPr lang="ar-SA" sz="200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2000">
              <a:schemeClr val="accent6">
                <a:lumMod val="20000"/>
                <a:lumOff val="80000"/>
                <a:alpha val="100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47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مفاهيم المنهج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48897"/>
            <a:ext cx="3240360" cy="23515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مربع نص 7"/>
          <p:cNvSpPr txBox="1"/>
          <p:nvPr/>
        </p:nvSpPr>
        <p:spPr>
          <a:xfrm>
            <a:off x="4139952" y="1124744"/>
            <a:ext cx="4680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ز- حاجة المعلم لدراسة المناهج</a:t>
            </a:r>
            <a:endParaRPr lang="ar-SA" sz="2400" dirty="0"/>
          </a:p>
        </p:txBody>
      </p:sp>
      <p:sp>
        <p:nvSpPr>
          <p:cNvPr id="37" name="مثلث متساوي الساقين 36"/>
          <p:cNvSpPr/>
          <p:nvPr/>
        </p:nvSpPr>
        <p:spPr>
          <a:xfrm>
            <a:off x="5452708" y="5726056"/>
            <a:ext cx="675000" cy="675000"/>
          </a:xfrm>
          <a:prstGeom prst="triangle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38" name="مستطيل 37"/>
          <p:cNvSpPr/>
          <p:nvPr/>
        </p:nvSpPr>
        <p:spPr>
          <a:xfrm rot="240000">
            <a:off x="3764589" y="5436810"/>
            <a:ext cx="4051236" cy="28329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sp>
      <p:sp>
        <p:nvSpPr>
          <p:cNvPr id="39" name="شكل حر 38"/>
          <p:cNvSpPr/>
          <p:nvPr/>
        </p:nvSpPr>
        <p:spPr>
          <a:xfrm rot="240000">
            <a:off x="6201364" y="4926453"/>
            <a:ext cx="1607687" cy="555205"/>
          </a:xfrm>
          <a:custGeom>
            <a:avLst/>
            <a:gdLst>
              <a:gd name="connsiteX0" fmla="*/ 0 w 1607687"/>
              <a:gd name="connsiteY0" fmla="*/ 92536 h 555205"/>
              <a:gd name="connsiteX1" fmla="*/ 27103 w 1607687"/>
              <a:gd name="connsiteY1" fmla="*/ 27103 h 555205"/>
              <a:gd name="connsiteX2" fmla="*/ 92536 w 1607687"/>
              <a:gd name="connsiteY2" fmla="*/ 0 h 555205"/>
              <a:gd name="connsiteX3" fmla="*/ 1515151 w 1607687"/>
              <a:gd name="connsiteY3" fmla="*/ 0 h 555205"/>
              <a:gd name="connsiteX4" fmla="*/ 1580584 w 1607687"/>
              <a:gd name="connsiteY4" fmla="*/ 27103 h 555205"/>
              <a:gd name="connsiteX5" fmla="*/ 1607687 w 1607687"/>
              <a:gd name="connsiteY5" fmla="*/ 92536 h 555205"/>
              <a:gd name="connsiteX6" fmla="*/ 1607687 w 1607687"/>
              <a:gd name="connsiteY6" fmla="*/ 462669 h 555205"/>
              <a:gd name="connsiteX7" fmla="*/ 1580584 w 1607687"/>
              <a:gd name="connsiteY7" fmla="*/ 528102 h 555205"/>
              <a:gd name="connsiteX8" fmla="*/ 1515151 w 1607687"/>
              <a:gd name="connsiteY8" fmla="*/ 555205 h 555205"/>
              <a:gd name="connsiteX9" fmla="*/ 92536 w 1607687"/>
              <a:gd name="connsiteY9" fmla="*/ 555205 h 555205"/>
              <a:gd name="connsiteX10" fmla="*/ 27103 w 1607687"/>
              <a:gd name="connsiteY10" fmla="*/ 528102 h 555205"/>
              <a:gd name="connsiteX11" fmla="*/ 0 w 1607687"/>
              <a:gd name="connsiteY11" fmla="*/ 462669 h 555205"/>
              <a:gd name="connsiteX12" fmla="*/ 0 w 1607687"/>
              <a:gd name="connsiteY12" fmla="*/ 92536 h 55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07687" h="555205">
                <a:moveTo>
                  <a:pt x="0" y="92536"/>
                </a:moveTo>
                <a:cubicBezTo>
                  <a:pt x="0" y="67994"/>
                  <a:pt x="9749" y="44457"/>
                  <a:pt x="27103" y="27103"/>
                </a:cubicBezTo>
                <a:cubicBezTo>
                  <a:pt x="44457" y="9749"/>
                  <a:pt x="67994" y="0"/>
                  <a:pt x="92536" y="0"/>
                </a:cubicBezTo>
                <a:lnTo>
                  <a:pt x="1515151" y="0"/>
                </a:lnTo>
                <a:cubicBezTo>
                  <a:pt x="1539693" y="0"/>
                  <a:pt x="1563230" y="9749"/>
                  <a:pt x="1580584" y="27103"/>
                </a:cubicBezTo>
                <a:cubicBezTo>
                  <a:pt x="1597938" y="44457"/>
                  <a:pt x="1607687" y="67994"/>
                  <a:pt x="1607687" y="92536"/>
                </a:cubicBezTo>
                <a:lnTo>
                  <a:pt x="1607687" y="462669"/>
                </a:lnTo>
                <a:cubicBezTo>
                  <a:pt x="1607687" y="487211"/>
                  <a:pt x="1597938" y="510748"/>
                  <a:pt x="1580584" y="528102"/>
                </a:cubicBezTo>
                <a:cubicBezTo>
                  <a:pt x="1563230" y="545456"/>
                  <a:pt x="1539693" y="555205"/>
                  <a:pt x="1515151" y="555205"/>
                </a:cubicBezTo>
                <a:lnTo>
                  <a:pt x="92536" y="555205"/>
                </a:lnTo>
                <a:cubicBezTo>
                  <a:pt x="67994" y="555205"/>
                  <a:pt x="44457" y="545456"/>
                  <a:pt x="27103" y="528102"/>
                </a:cubicBezTo>
                <a:cubicBezTo>
                  <a:pt x="9749" y="510748"/>
                  <a:pt x="0" y="487211"/>
                  <a:pt x="0" y="462669"/>
                </a:cubicBezTo>
                <a:lnTo>
                  <a:pt x="0" y="92536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543" tIns="118542" rIns="118542" bIns="1185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dirty="0" smtClean="0"/>
              <a:t>الإدراك</a:t>
            </a:r>
            <a:endParaRPr lang="ar-SA" sz="2400" kern="1200" dirty="0"/>
          </a:p>
        </p:txBody>
      </p:sp>
      <p:sp>
        <p:nvSpPr>
          <p:cNvPr id="40" name="شكل حر 39"/>
          <p:cNvSpPr/>
          <p:nvPr/>
        </p:nvSpPr>
        <p:spPr>
          <a:xfrm rot="240000">
            <a:off x="6246364" y="4332453"/>
            <a:ext cx="1607687" cy="555205"/>
          </a:xfrm>
          <a:custGeom>
            <a:avLst/>
            <a:gdLst>
              <a:gd name="connsiteX0" fmla="*/ 0 w 1607687"/>
              <a:gd name="connsiteY0" fmla="*/ 92536 h 555205"/>
              <a:gd name="connsiteX1" fmla="*/ 27103 w 1607687"/>
              <a:gd name="connsiteY1" fmla="*/ 27103 h 555205"/>
              <a:gd name="connsiteX2" fmla="*/ 92536 w 1607687"/>
              <a:gd name="connsiteY2" fmla="*/ 0 h 555205"/>
              <a:gd name="connsiteX3" fmla="*/ 1515151 w 1607687"/>
              <a:gd name="connsiteY3" fmla="*/ 0 h 555205"/>
              <a:gd name="connsiteX4" fmla="*/ 1580584 w 1607687"/>
              <a:gd name="connsiteY4" fmla="*/ 27103 h 555205"/>
              <a:gd name="connsiteX5" fmla="*/ 1607687 w 1607687"/>
              <a:gd name="connsiteY5" fmla="*/ 92536 h 555205"/>
              <a:gd name="connsiteX6" fmla="*/ 1607687 w 1607687"/>
              <a:gd name="connsiteY6" fmla="*/ 462669 h 555205"/>
              <a:gd name="connsiteX7" fmla="*/ 1580584 w 1607687"/>
              <a:gd name="connsiteY7" fmla="*/ 528102 h 555205"/>
              <a:gd name="connsiteX8" fmla="*/ 1515151 w 1607687"/>
              <a:gd name="connsiteY8" fmla="*/ 555205 h 555205"/>
              <a:gd name="connsiteX9" fmla="*/ 92536 w 1607687"/>
              <a:gd name="connsiteY9" fmla="*/ 555205 h 555205"/>
              <a:gd name="connsiteX10" fmla="*/ 27103 w 1607687"/>
              <a:gd name="connsiteY10" fmla="*/ 528102 h 555205"/>
              <a:gd name="connsiteX11" fmla="*/ 0 w 1607687"/>
              <a:gd name="connsiteY11" fmla="*/ 462669 h 555205"/>
              <a:gd name="connsiteX12" fmla="*/ 0 w 1607687"/>
              <a:gd name="connsiteY12" fmla="*/ 92536 h 55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07687" h="555205">
                <a:moveTo>
                  <a:pt x="0" y="92536"/>
                </a:moveTo>
                <a:cubicBezTo>
                  <a:pt x="0" y="67994"/>
                  <a:pt x="9749" y="44457"/>
                  <a:pt x="27103" y="27103"/>
                </a:cubicBezTo>
                <a:cubicBezTo>
                  <a:pt x="44457" y="9749"/>
                  <a:pt x="67994" y="0"/>
                  <a:pt x="92536" y="0"/>
                </a:cubicBezTo>
                <a:lnTo>
                  <a:pt x="1515151" y="0"/>
                </a:lnTo>
                <a:cubicBezTo>
                  <a:pt x="1539693" y="0"/>
                  <a:pt x="1563230" y="9749"/>
                  <a:pt x="1580584" y="27103"/>
                </a:cubicBezTo>
                <a:cubicBezTo>
                  <a:pt x="1597938" y="44457"/>
                  <a:pt x="1607687" y="67994"/>
                  <a:pt x="1607687" y="92536"/>
                </a:cubicBezTo>
                <a:lnTo>
                  <a:pt x="1607687" y="462669"/>
                </a:lnTo>
                <a:cubicBezTo>
                  <a:pt x="1607687" y="487211"/>
                  <a:pt x="1597938" y="510748"/>
                  <a:pt x="1580584" y="528102"/>
                </a:cubicBezTo>
                <a:cubicBezTo>
                  <a:pt x="1563230" y="545456"/>
                  <a:pt x="1539693" y="555205"/>
                  <a:pt x="1515151" y="555205"/>
                </a:cubicBezTo>
                <a:lnTo>
                  <a:pt x="92536" y="555205"/>
                </a:lnTo>
                <a:cubicBezTo>
                  <a:pt x="67994" y="555205"/>
                  <a:pt x="44457" y="545456"/>
                  <a:pt x="27103" y="528102"/>
                </a:cubicBezTo>
                <a:cubicBezTo>
                  <a:pt x="9749" y="510748"/>
                  <a:pt x="0" y="487211"/>
                  <a:pt x="0" y="462669"/>
                </a:cubicBezTo>
                <a:lnTo>
                  <a:pt x="0" y="92536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543" tIns="118542" rIns="118542" bIns="1185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kern="1200" dirty="0" smtClean="0"/>
              <a:t>الوعي</a:t>
            </a:r>
            <a:endParaRPr lang="ar-SA" sz="2400" kern="1200" dirty="0"/>
          </a:p>
        </p:txBody>
      </p:sp>
      <p:sp>
        <p:nvSpPr>
          <p:cNvPr id="41" name="شكل حر 40"/>
          <p:cNvSpPr/>
          <p:nvPr/>
        </p:nvSpPr>
        <p:spPr>
          <a:xfrm rot="240000">
            <a:off x="6291364" y="3738453"/>
            <a:ext cx="1607687" cy="555205"/>
          </a:xfrm>
          <a:custGeom>
            <a:avLst/>
            <a:gdLst>
              <a:gd name="connsiteX0" fmla="*/ 0 w 1607687"/>
              <a:gd name="connsiteY0" fmla="*/ 92536 h 555205"/>
              <a:gd name="connsiteX1" fmla="*/ 27103 w 1607687"/>
              <a:gd name="connsiteY1" fmla="*/ 27103 h 555205"/>
              <a:gd name="connsiteX2" fmla="*/ 92536 w 1607687"/>
              <a:gd name="connsiteY2" fmla="*/ 0 h 555205"/>
              <a:gd name="connsiteX3" fmla="*/ 1515151 w 1607687"/>
              <a:gd name="connsiteY3" fmla="*/ 0 h 555205"/>
              <a:gd name="connsiteX4" fmla="*/ 1580584 w 1607687"/>
              <a:gd name="connsiteY4" fmla="*/ 27103 h 555205"/>
              <a:gd name="connsiteX5" fmla="*/ 1607687 w 1607687"/>
              <a:gd name="connsiteY5" fmla="*/ 92536 h 555205"/>
              <a:gd name="connsiteX6" fmla="*/ 1607687 w 1607687"/>
              <a:gd name="connsiteY6" fmla="*/ 462669 h 555205"/>
              <a:gd name="connsiteX7" fmla="*/ 1580584 w 1607687"/>
              <a:gd name="connsiteY7" fmla="*/ 528102 h 555205"/>
              <a:gd name="connsiteX8" fmla="*/ 1515151 w 1607687"/>
              <a:gd name="connsiteY8" fmla="*/ 555205 h 555205"/>
              <a:gd name="connsiteX9" fmla="*/ 92536 w 1607687"/>
              <a:gd name="connsiteY9" fmla="*/ 555205 h 555205"/>
              <a:gd name="connsiteX10" fmla="*/ 27103 w 1607687"/>
              <a:gd name="connsiteY10" fmla="*/ 528102 h 555205"/>
              <a:gd name="connsiteX11" fmla="*/ 0 w 1607687"/>
              <a:gd name="connsiteY11" fmla="*/ 462669 h 555205"/>
              <a:gd name="connsiteX12" fmla="*/ 0 w 1607687"/>
              <a:gd name="connsiteY12" fmla="*/ 92536 h 55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07687" h="555205">
                <a:moveTo>
                  <a:pt x="0" y="92536"/>
                </a:moveTo>
                <a:cubicBezTo>
                  <a:pt x="0" y="67994"/>
                  <a:pt x="9749" y="44457"/>
                  <a:pt x="27103" y="27103"/>
                </a:cubicBezTo>
                <a:cubicBezTo>
                  <a:pt x="44457" y="9749"/>
                  <a:pt x="67994" y="0"/>
                  <a:pt x="92536" y="0"/>
                </a:cubicBezTo>
                <a:lnTo>
                  <a:pt x="1515151" y="0"/>
                </a:lnTo>
                <a:cubicBezTo>
                  <a:pt x="1539693" y="0"/>
                  <a:pt x="1563230" y="9749"/>
                  <a:pt x="1580584" y="27103"/>
                </a:cubicBezTo>
                <a:cubicBezTo>
                  <a:pt x="1597938" y="44457"/>
                  <a:pt x="1607687" y="67994"/>
                  <a:pt x="1607687" y="92536"/>
                </a:cubicBezTo>
                <a:lnTo>
                  <a:pt x="1607687" y="462669"/>
                </a:lnTo>
                <a:cubicBezTo>
                  <a:pt x="1607687" y="487211"/>
                  <a:pt x="1597938" y="510748"/>
                  <a:pt x="1580584" y="528102"/>
                </a:cubicBezTo>
                <a:cubicBezTo>
                  <a:pt x="1563230" y="545456"/>
                  <a:pt x="1539693" y="555205"/>
                  <a:pt x="1515151" y="555205"/>
                </a:cubicBezTo>
                <a:lnTo>
                  <a:pt x="92536" y="555205"/>
                </a:lnTo>
                <a:cubicBezTo>
                  <a:pt x="67994" y="555205"/>
                  <a:pt x="44457" y="545456"/>
                  <a:pt x="27103" y="528102"/>
                </a:cubicBezTo>
                <a:cubicBezTo>
                  <a:pt x="9749" y="510748"/>
                  <a:pt x="0" y="487211"/>
                  <a:pt x="0" y="462669"/>
                </a:cubicBezTo>
                <a:lnTo>
                  <a:pt x="0" y="92536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543" tIns="118542" rIns="118542" bIns="1185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kern="1200" dirty="0" smtClean="0"/>
              <a:t>حل المشكلات</a:t>
            </a:r>
            <a:endParaRPr lang="ar-SA" sz="2400" kern="1200" dirty="0"/>
          </a:p>
        </p:txBody>
      </p:sp>
      <p:sp>
        <p:nvSpPr>
          <p:cNvPr id="42" name="شكل حر 41"/>
          <p:cNvSpPr/>
          <p:nvPr/>
        </p:nvSpPr>
        <p:spPr>
          <a:xfrm rot="240000">
            <a:off x="6336364" y="3144453"/>
            <a:ext cx="1607687" cy="555205"/>
          </a:xfrm>
          <a:custGeom>
            <a:avLst/>
            <a:gdLst>
              <a:gd name="connsiteX0" fmla="*/ 0 w 1607687"/>
              <a:gd name="connsiteY0" fmla="*/ 92536 h 555205"/>
              <a:gd name="connsiteX1" fmla="*/ 27103 w 1607687"/>
              <a:gd name="connsiteY1" fmla="*/ 27103 h 555205"/>
              <a:gd name="connsiteX2" fmla="*/ 92536 w 1607687"/>
              <a:gd name="connsiteY2" fmla="*/ 0 h 555205"/>
              <a:gd name="connsiteX3" fmla="*/ 1515151 w 1607687"/>
              <a:gd name="connsiteY3" fmla="*/ 0 h 555205"/>
              <a:gd name="connsiteX4" fmla="*/ 1580584 w 1607687"/>
              <a:gd name="connsiteY4" fmla="*/ 27103 h 555205"/>
              <a:gd name="connsiteX5" fmla="*/ 1607687 w 1607687"/>
              <a:gd name="connsiteY5" fmla="*/ 92536 h 555205"/>
              <a:gd name="connsiteX6" fmla="*/ 1607687 w 1607687"/>
              <a:gd name="connsiteY6" fmla="*/ 462669 h 555205"/>
              <a:gd name="connsiteX7" fmla="*/ 1580584 w 1607687"/>
              <a:gd name="connsiteY7" fmla="*/ 528102 h 555205"/>
              <a:gd name="connsiteX8" fmla="*/ 1515151 w 1607687"/>
              <a:gd name="connsiteY8" fmla="*/ 555205 h 555205"/>
              <a:gd name="connsiteX9" fmla="*/ 92536 w 1607687"/>
              <a:gd name="connsiteY9" fmla="*/ 555205 h 555205"/>
              <a:gd name="connsiteX10" fmla="*/ 27103 w 1607687"/>
              <a:gd name="connsiteY10" fmla="*/ 528102 h 555205"/>
              <a:gd name="connsiteX11" fmla="*/ 0 w 1607687"/>
              <a:gd name="connsiteY11" fmla="*/ 462669 h 555205"/>
              <a:gd name="connsiteX12" fmla="*/ 0 w 1607687"/>
              <a:gd name="connsiteY12" fmla="*/ 92536 h 55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07687" h="555205">
                <a:moveTo>
                  <a:pt x="0" y="92536"/>
                </a:moveTo>
                <a:cubicBezTo>
                  <a:pt x="0" y="67994"/>
                  <a:pt x="9749" y="44457"/>
                  <a:pt x="27103" y="27103"/>
                </a:cubicBezTo>
                <a:cubicBezTo>
                  <a:pt x="44457" y="9749"/>
                  <a:pt x="67994" y="0"/>
                  <a:pt x="92536" y="0"/>
                </a:cubicBezTo>
                <a:lnTo>
                  <a:pt x="1515151" y="0"/>
                </a:lnTo>
                <a:cubicBezTo>
                  <a:pt x="1539693" y="0"/>
                  <a:pt x="1563230" y="9749"/>
                  <a:pt x="1580584" y="27103"/>
                </a:cubicBezTo>
                <a:cubicBezTo>
                  <a:pt x="1597938" y="44457"/>
                  <a:pt x="1607687" y="67994"/>
                  <a:pt x="1607687" y="92536"/>
                </a:cubicBezTo>
                <a:lnTo>
                  <a:pt x="1607687" y="462669"/>
                </a:lnTo>
                <a:cubicBezTo>
                  <a:pt x="1607687" y="487211"/>
                  <a:pt x="1597938" y="510748"/>
                  <a:pt x="1580584" y="528102"/>
                </a:cubicBezTo>
                <a:cubicBezTo>
                  <a:pt x="1563230" y="545456"/>
                  <a:pt x="1539693" y="555205"/>
                  <a:pt x="1515151" y="555205"/>
                </a:cubicBezTo>
                <a:lnTo>
                  <a:pt x="92536" y="555205"/>
                </a:lnTo>
                <a:cubicBezTo>
                  <a:pt x="67994" y="555205"/>
                  <a:pt x="44457" y="545456"/>
                  <a:pt x="27103" y="528102"/>
                </a:cubicBezTo>
                <a:cubicBezTo>
                  <a:pt x="9749" y="510748"/>
                  <a:pt x="0" y="487211"/>
                  <a:pt x="0" y="462669"/>
                </a:cubicBezTo>
                <a:lnTo>
                  <a:pt x="0" y="92536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543" tIns="118542" rIns="118542" bIns="1185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dirty="0" smtClean="0"/>
              <a:t>التطوير</a:t>
            </a:r>
            <a:endParaRPr lang="ar-SA" sz="240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3000"/>
                            </p:stCondLst>
                            <p:childTnLst>
                              <p:par>
                                <p:cTn id="7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39" grpId="0" animBg="1"/>
      <p:bldP spid="40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1763688" y="332656"/>
            <a:ext cx="6048672" cy="8640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/>
            <a:r>
              <a:rPr lang="ar-SA" sz="4400" b="1" dirty="0" smtClean="0"/>
              <a:t>المراجع</a:t>
            </a:r>
            <a:endParaRPr lang="en-US" sz="4400" dirty="0" smtClean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108520" y="1340768"/>
            <a:ext cx="8927976" cy="5184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t"/>
          <a:lstStyle/>
          <a:p>
            <a:pPr marL="457200" lvl="0" indent="-457200">
              <a:lnSpc>
                <a:spcPct val="200000"/>
              </a:lnSpc>
              <a:buFont typeface="+mj-lt"/>
              <a:buAutoNum type="arabicParenR"/>
            </a:pPr>
            <a:r>
              <a:rPr lang="ar-SA" sz="2000" dirty="0" smtClean="0"/>
              <a:t>فؤاد محمد الموسى(2002) , المناهج – مفهومها – أساسها – عناصرها - تنظيمها,المنصورة</a:t>
            </a:r>
            <a:endParaRPr lang="en-US" sz="2000" dirty="0" smtClean="0"/>
          </a:p>
          <a:p>
            <a:pPr marL="457200" lvl="0" indent="-457200">
              <a:lnSpc>
                <a:spcPct val="200000"/>
              </a:lnSpc>
              <a:buFont typeface="+mj-lt"/>
              <a:buAutoNum type="arabicParenR"/>
            </a:pPr>
            <a:r>
              <a:rPr lang="ar-SA" sz="2000" dirty="0" smtClean="0"/>
              <a:t>شوقي حساني محمود(2009), تطوير المناهج – رؤية معاصرة , مصر , المجموعة العربية للنشر والتدريب</a:t>
            </a:r>
            <a:endParaRPr lang="en-US" sz="2000" dirty="0" smtClean="0"/>
          </a:p>
          <a:p>
            <a:pPr marL="457200" lvl="0" indent="-457200">
              <a:lnSpc>
                <a:spcPct val="200000"/>
              </a:lnSpc>
              <a:buFont typeface="+mj-lt"/>
              <a:buAutoNum type="arabicParenR"/>
            </a:pPr>
            <a:r>
              <a:rPr lang="ar-SA" sz="2000" dirty="0" smtClean="0"/>
              <a:t>حسن جعفر الخليفة (2017) ,المنهج المدرسي المعاصر ,المملكة العربية السعودية , مكتبة الرشد</a:t>
            </a:r>
            <a:endParaRPr lang="en-US" sz="2000" dirty="0" smtClean="0"/>
          </a:p>
          <a:p>
            <a:pPr marL="457200" lvl="0" indent="-457200">
              <a:lnSpc>
                <a:spcPct val="200000"/>
              </a:lnSpc>
              <a:buFont typeface="+mj-lt"/>
              <a:buAutoNum type="arabicParenR"/>
            </a:pPr>
            <a:r>
              <a:rPr lang="ar-SA" sz="2000" dirty="0" smtClean="0"/>
              <a:t>ماجد بن سالم الغامدي (1433), قراءة</a:t>
            </a:r>
            <a:r>
              <a:rPr lang="en-US" sz="2000" dirty="0" smtClean="0"/>
              <a:t> </a:t>
            </a:r>
            <a:r>
              <a:rPr lang="ar-SA" sz="2000" dirty="0" smtClean="0"/>
              <a:t>لنظرية المنهج التربوي</a:t>
            </a:r>
            <a:r>
              <a:rPr lang="en-US" sz="2000" dirty="0" smtClean="0"/>
              <a:t> </a:t>
            </a:r>
            <a:r>
              <a:rPr lang="ar-SA" sz="2000" dirty="0" smtClean="0"/>
              <a:t>في ضوء</a:t>
            </a:r>
            <a:r>
              <a:rPr lang="en-US" sz="2000" dirty="0" smtClean="0"/>
              <a:t> </a:t>
            </a:r>
            <a:r>
              <a:rPr lang="ar-SA" sz="2000" dirty="0" smtClean="0"/>
              <a:t>النظرية</a:t>
            </a:r>
            <a:r>
              <a:rPr lang="en-US" sz="2000" dirty="0" smtClean="0"/>
              <a:t> </a:t>
            </a:r>
            <a:r>
              <a:rPr lang="ar-SA" sz="2000" dirty="0" smtClean="0"/>
              <a:t>الإسلامية </a:t>
            </a:r>
            <a:endParaRPr lang="en-US" sz="2000" dirty="0" smtClean="0"/>
          </a:p>
          <a:p>
            <a:pPr marL="457200" indent="-457200">
              <a:lnSpc>
                <a:spcPct val="200000"/>
              </a:lnSpc>
              <a:buFont typeface="+mj-lt"/>
              <a:buAutoNum type="arabicParenR"/>
            </a:pPr>
            <a:endParaRPr lang="ar-SA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2000">
              <a:schemeClr val="accent6">
                <a:lumMod val="20000"/>
                <a:lumOff val="80000"/>
                <a:alpha val="100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47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اختبار قصير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37167"/>
            <a:ext cx="3240360" cy="21750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مربع نص 7"/>
          <p:cNvSpPr txBox="1"/>
          <p:nvPr/>
        </p:nvSpPr>
        <p:spPr>
          <a:xfrm>
            <a:off x="3635896" y="1124744"/>
            <a:ext cx="518457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59E"/>
                </a:solidFill>
              </a:rPr>
              <a:t>عزيزي الطالب</a:t>
            </a:r>
          </a:p>
          <a:p>
            <a:endParaRPr lang="ar-SA" sz="2400" b="1" dirty="0" smtClean="0">
              <a:solidFill>
                <a:srgbClr val="00759E"/>
              </a:solidFill>
            </a:endParaRPr>
          </a:p>
          <a:p>
            <a:r>
              <a:rPr lang="ar-SA" sz="2400" b="1" dirty="0" smtClean="0">
                <a:solidFill>
                  <a:srgbClr val="C00000"/>
                </a:solidFill>
                <a:cs typeface="+mj-cs"/>
              </a:rPr>
              <a:t>قم بالدخول على الرابط المرسل إلى جوالك ومن ثم حل الأسئلة والضغط على إرسال بعد الانتهاء</a:t>
            </a:r>
            <a:endParaRPr lang="ar-SA" sz="2400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491880" y="2924944"/>
            <a:ext cx="51845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3">
                    <a:lumMod val="50000"/>
                  </a:schemeClr>
                </a:solidFill>
              </a:rPr>
              <a:t>عدد الأسئلة</a:t>
            </a:r>
          </a:p>
          <a:p>
            <a:endParaRPr lang="ar-SA" sz="2400" b="1" dirty="0" smtClean="0">
              <a:solidFill>
                <a:srgbClr val="00759E"/>
              </a:solidFill>
            </a:endParaRPr>
          </a:p>
          <a:p>
            <a:r>
              <a:rPr lang="ar-SA" sz="2400" b="1" dirty="0" smtClean="0">
                <a:cs typeface="+mj-cs"/>
              </a:rPr>
              <a:t>10 اسئلة</a:t>
            </a:r>
            <a:endParaRPr lang="ar-SA" sz="2400" dirty="0">
              <a:cs typeface="+mj-cs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491880" y="4437112"/>
            <a:ext cx="51845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4">
                    <a:lumMod val="50000"/>
                  </a:schemeClr>
                </a:solidFill>
              </a:rPr>
              <a:t>الزمن</a:t>
            </a:r>
          </a:p>
          <a:p>
            <a:endParaRPr lang="ar-SA" sz="2400" b="1" dirty="0" smtClean="0">
              <a:solidFill>
                <a:srgbClr val="00759E"/>
              </a:solidFill>
            </a:endParaRPr>
          </a:p>
          <a:p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  <a:cs typeface="+mj-cs"/>
              </a:rPr>
              <a:t>5 دقائق</a:t>
            </a:r>
            <a:endParaRPr lang="ar-SA" sz="2400" dirty="0">
              <a:solidFill>
                <a:schemeClr val="accent6">
                  <a:lumMod val="75000"/>
                </a:schemeClr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59E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شكرا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8284412" cy="4752528"/>
          </a:xfrm>
          <a:prstGeom prst="roundRect">
            <a:avLst>
              <a:gd name="adj" fmla="val 859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72" y="188640"/>
            <a:ext cx="6009569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عنوان 1"/>
          <p:cNvSpPr txBox="1">
            <a:spLocks/>
          </p:cNvSpPr>
          <p:nvPr/>
        </p:nvSpPr>
        <p:spPr>
          <a:xfrm>
            <a:off x="899592" y="4365104"/>
            <a:ext cx="7560840" cy="1368152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01600">
              <a:schemeClr val="bg2">
                <a:lumMod val="75000"/>
                <a:alpha val="6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32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lang="ar-SA" sz="16000" b="1" cap="all" dirty="0" smtClean="0">
                <a:ln w="0"/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تطور مفهوم المنهج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64088" y="332656"/>
            <a:ext cx="3526160" cy="1008112"/>
          </a:xfrm>
          <a:solidFill>
            <a:schemeClr val="bg2">
              <a:lumMod val="2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S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عرض بعنوان</a:t>
            </a:r>
            <a:endParaRPr lang="ar-SA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24"/>
            <a:ext cx="3995936" cy="2645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عنوان 1"/>
          <p:cNvSpPr txBox="1">
            <a:spLocks/>
          </p:cNvSpPr>
          <p:nvPr/>
        </p:nvSpPr>
        <p:spPr>
          <a:xfrm>
            <a:off x="1475656" y="1124744"/>
            <a:ext cx="7311186" cy="36004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>
              <a:buFont typeface="Wingdings" pitchFamily="2" charset="2"/>
              <a:buChar char="Ø"/>
            </a:pPr>
            <a:r>
              <a:rPr lang="ar-SA" sz="2800" b="1" dirty="0" smtClean="0">
                <a:solidFill>
                  <a:srgbClr val="00759E"/>
                </a:solidFill>
              </a:rPr>
              <a:t>مقدمة البحث </a:t>
            </a:r>
            <a:endParaRPr lang="en-US" sz="2800" b="1" dirty="0" smtClean="0">
              <a:solidFill>
                <a:srgbClr val="00759E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>
                <a:solidFill>
                  <a:srgbClr val="C00000"/>
                </a:solidFill>
              </a:rPr>
              <a:t>مفاهيم المنهج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0"/>
            <a:r>
              <a:rPr lang="ar-SA" sz="2800" b="1" dirty="0" smtClean="0">
                <a:solidFill>
                  <a:srgbClr val="0070C0"/>
                </a:solidFill>
              </a:rPr>
              <a:t>    أ- المنهج والمنهاج في اللغة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lvl="0"/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   ب- المنهج وفق النظرية التربوية الإسلامية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ar-SA" sz="2800" b="1" dirty="0" smtClean="0">
                <a:solidFill>
                  <a:schemeClr val="accent4">
                    <a:lumMod val="50000"/>
                  </a:schemeClr>
                </a:solidFill>
              </a:rPr>
              <a:t>   ج-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sz="2800" b="1" dirty="0" smtClean="0">
                <a:solidFill>
                  <a:schemeClr val="accent4">
                    <a:lumMod val="50000"/>
                  </a:schemeClr>
                </a:solidFill>
              </a:rPr>
              <a:t>المفهوم التقليدي للمنهج المدرسي</a:t>
            </a:r>
            <a:endParaRPr lang="en-US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lvl="0"/>
            <a:r>
              <a:rPr lang="ar-SA" sz="2800" b="1" dirty="0" smtClean="0"/>
              <a:t>         1) النقد الموجة للمفهوم التقليدي للمنهج</a:t>
            </a:r>
            <a:endParaRPr lang="en-US" sz="2800" b="1" dirty="0" smtClean="0"/>
          </a:p>
          <a:p>
            <a:pPr lvl="0"/>
            <a:r>
              <a:rPr lang="ar-SA" sz="2800" b="1" dirty="0" smtClean="0"/>
              <a:t>         2) العوامل التي أسهمت في تطور مفهوم المنهج</a:t>
            </a:r>
            <a:endParaRPr lang="en-US" sz="2800" b="1" dirty="0" smtClean="0"/>
          </a:p>
          <a:p>
            <a:r>
              <a:rPr lang="ar-SA" sz="2800" b="1" dirty="0" smtClean="0">
                <a:solidFill>
                  <a:srgbClr val="FF0000"/>
                </a:solidFill>
              </a:rPr>
              <a:t>    د -  المفهوم الحديث للمنهج المدرسي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   هـ -  مفهوم المنهج المدرسي بوصفة نظاماً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sz="2800" b="1" dirty="0" smtClean="0">
                <a:solidFill>
                  <a:srgbClr val="00B050"/>
                </a:solidFill>
              </a:rPr>
              <a:t>    و - بعض المفاهيم المرتبطة بمفهوم المنهج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    ز- حاجة المعلم لدراسة المناهج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>
                <a:solidFill>
                  <a:schemeClr val="tx2"/>
                </a:solidFill>
              </a:rPr>
              <a:t>المراجع</a:t>
            </a:r>
          </a:p>
          <a:p>
            <a:pPr lvl="0">
              <a:buFont typeface="Wingdings" pitchFamily="2" charset="2"/>
              <a:buChar char="Ø"/>
            </a:pPr>
            <a:r>
              <a:rPr lang="ar-SA" sz="2800" b="1" dirty="0" smtClean="0">
                <a:solidFill>
                  <a:schemeClr val="accent5">
                    <a:lumMod val="50000"/>
                  </a:schemeClr>
                </a:solidFill>
              </a:rPr>
              <a:t>إختبار إلكتروني قصير</a:t>
            </a:r>
            <a:endParaRPr lang="en-US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ar-SA" sz="2800" b="1" dirty="0" smtClean="0"/>
          </a:p>
          <a:p>
            <a:pPr lv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US" sz="2800" b="1" cap="all" dirty="0" smtClean="0">
              <a:ln w="0"/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788024" y="188640"/>
            <a:ext cx="4032448" cy="720080"/>
          </a:xfrm>
          <a:solidFill>
            <a:schemeClr val="tx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عناصر العرض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1">
                <a:tint val="66000"/>
                <a:satMod val="160000"/>
                <a:alpha val="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1"/>
          <p:cNvSpPr>
            <a:spLocks noGrp="1"/>
          </p:cNvSpPr>
          <p:nvPr>
            <p:ph type="ctrTitle"/>
          </p:nvPr>
        </p:nvSpPr>
        <p:spPr>
          <a:xfrm>
            <a:off x="6300192" y="188640"/>
            <a:ext cx="2520280" cy="720080"/>
          </a:xfrm>
          <a:solidFill>
            <a:schemeClr val="accent3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مقدمة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16632"/>
            <a:ext cx="1474486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صورة 7" descr="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1844824"/>
            <a:ext cx="4896544" cy="4680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مربع نص 8"/>
          <p:cNvSpPr txBox="1"/>
          <p:nvPr/>
        </p:nvSpPr>
        <p:spPr>
          <a:xfrm>
            <a:off x="1619672" y="3635732"/>
            <a:ext cx="13681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chemeClr val="accent5">
                    <a:lumMod val="50000"/>
                  </a:schemeClr>
                </a:solidFill>
              </a:rPr>
              <a:t>آراء واختلافات</a:t>
            </a:r>
            <a:endParaRPr lang="ar-SA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3851920" y="1196752"/>
            <a:ext cx="5222954" cy="36004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2800" b="1" dirty="0" smtClean="0">
                <a:solidFill>
                  <a:srgbClr val="C00000"/>
                </a:solidFill>
              </a:rPr>
              <a:t>هنالك العديد من الآراء حول مفهوم المنهج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2800" b="1" dirty="0" smtClean="0">
                <a:solidFill>
                  <a:srgbClr val="00B050"/>
                </a:solidFill>
              </a:rPr>
              <a:t>ليس من السهل وضع مفهوم محدد للمنهج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2800" b="1" dirty="0" smtClean="0">
                <a:solidFill>
                  <a:srgbClr val="002060"/>
                </a:solidFill>
              </a:rPr>
              <a:t>البعض أهتم بالجانب التقليدي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2800" b="1" dirty="0" smtClean="0">
                <a:solidFill>
                  <a:srgbClr val="00759E"/>
                </a:solidFill>
              </a:rPr>
              <a:t>البعض أهتم بالجنب الحديث</a:t>
            </a:r>
          </a:p>
          <a:p>
            <a:pPr lvl="0">
              <a:buFont typeface="Wingdings" pitchFamily="2" charset="2"/>
              <a:buChar char="Ø"/>
            </a:pPr>
            <a:endParaRPr lang="en-US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ar-SA" sz="2800" b="1" dirty="0" smtClean="0"/>
          </a:p>
          <a:p>
            <a:pPr lv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US" sz="2800" b="1" cap="all" dirty="0" smtClean="0">
              <a:ln w="0"/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bg1">
                <a:lumMod val="85000"/>
                <a:alpha val="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47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مفاهيم المنهج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592288" cy="2746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/>
          <p:cNvSpPr txBox="1"/>
          <p:nvPr/>
        </p:nvSpPr>
        <p:spPr>
          <a:xfrm>
            <a:off x="5076056" y="1124744"/>
            <a:ext cx="37444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أ- المنهج والمنهاج في اللغة</a:t>
            </a:r>
            <a:endParaRPr lang="ar-SA" sz="28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4067944" y="2186861"/>
            <a:ext cx="4752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C00000"/>
                </a:solidFill>
              </a:rPr>
              <a:t>يعتبر المنهج في اللغة</a:t>
            </a:r>
            <a:r>
              <a:rPr lang="en-US" sz="2800" b="1" dirty="0" smtClean="0">
                <a:solidFill>
                  <a:srgbClr val="C00000"/>
                </a:solidFill>
              </a:rPr>
              <a:t>: </a:t>
            </a:r>
            <a:r>
              <a:rPr lang="ar-SA" sz="2800" b="1" dirty="0" smtClean="0">
                <a:solidFill>
                  <a:srgbClr val="C00000"/>
                </a:solidFill>
              </a:rPr>
              <a:t>الطريق الواضح</a:t>
            </a:r>
            <a:endParaRPr lang="ar-SA" sz="2800" b="1" dirty="0">
              <a:solidFill>
                <a:srgbClr val="C0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267744" y="3338989"/>
            <a:ext cx="59766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يرجع إلى كلمة لاتينية تعني ميدان أو حلبة السباق</a:t>
            </a:r>
            <a:endParaRPr lang="ar-SA" sz="28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39552" y="4491117"/>
            <a:ext cx="70567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5">
                    <a:lumMod val="50000"/>
                  </a:schemeClr>
                </a:solidFill>
              </a:rPr>
              <a:t>كانت تعرف هذه الكلمة عند الناس بالمقررات الدراسية التي يدرسها الطلاب</a:t>
            </a:r>
            <a:endParaRPr lang="ar-SA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bg1">
                <a:lumMod val="85000"/>
                <a:alpha val="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47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مفاهيم المنهج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592288" cy="2746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/>
          <p:cNvSpPr txBox="1"/>
          <p:nvPr/>
        </p:nvSpPr>
        <p:spPr>
          <a:xfrm>
            <a:off x="4139952" y="1124744"/>
            <a:ext cx="4680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 ب- المنهج وفق النظرية التربوية الإسلامية</a:t>
            </a:r>
            <a:endParaRPr lang="ar-SA" sz="2400" dirty="0"/>
          </a:p>
        </p:txBody>
      </p:sp>
      <p:graphicFrame>
        <p:nvGraphicFramePr>
          <p:cNvPr id="13" name="رسم تخطيطي 12"/>
          <p:cNvGraphicFramePr/>
          <p:nvPr/>
        </p:nvGraphicFramePr>
        <p:xfrm>
          <a:off x="2148408" y="2173312"/>
          <a:ext cx="68880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Graphic spid="1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bg1">
                <a:lumMod val="85000"/>
                <a:alpha val="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47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مفاهيم المنهج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592288" cy="2746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/>
          <p:cNvSpPr txBox="1"/>
          <p:nvPr/>
        </p:nvSpPr>
        <p:spPr>
          <a:xfrm>
            <a:off x="4139952" y="1124744"/>
            <a:ext cx="4680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4">
                    <a:lumMod val="50000"/>
                  </a:schemeClr>
                </a:solidFill>
              </a:rPr>
              <a:t> ج-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sz="2400" b="1" dirty="0" smtClean="0">
                <a:solidFill>
                  <a:schemeClr val="accent4">
                    <a:lumMod val="50000"/>
                  </a:schemeClr>
                </a:solidFill>
              </a:rPr>
              <a:t>المفهوم التقليدي للمنهج المدرسي</a:t>
            </a:r>
            <a:endParaRPr lang="ar-SA" sz="2400" dirty="0"/>
          </a:p>
        </p:txBody>
      </p:sp>
      <p:graphicFrame>
        <p:nvGraphicFramePr>
          <p:cNvPr id="13" name="رسم تخطيطي 12"/>
          <p:cNvGraphicFramePr/>
          <p:nvPr/>
        </p:nvGraphicFramePr>
        <p:xfrm>
          <a:off x="2051720" y="2173312"/>
          <a:ext cx="68880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Graphic spid="1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bg1">
                <a:lumMod val="85000"/>
                <a:alpha val="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47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المنهج التقليدي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592288" cy="2746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/>
          <p:cNvSpPr txBox="1"/>
          <p:nvPr/>
        </p:nvSpPr>
        <p:spPr>
          <a:xfrm>
            <a:off x="4139952" y="1124744"/>
            <a:ext cx="4680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1) النقد الموجة للمفهوم التقليدي للمنهج</a:t>
            </a:r>
            <a:endParaRPr lang="ar-SA" sz="2400" dirty="0"/>
          </a:p>
        </p:txBody>
      </p:sp>
      <p:sp>
        <p:nvSpPr>
          <p:cNvPr id="9" name="مستطيل 8"/>
          <p:cNvSpPr/>
          <p:nvPr/>
        </p:nvSpPr>
        <p:spPr>
          <a:xfrm>
            <a:off x="1475656" y="1484784"/>
            <a:ext cx="7668344" cy="5364000"/>
          </a:xfrm>
          <a:prstGeom prst="rect">
            <a:avLst/>
          </a:prstGeom>
          <a:noFill/>
          <a:scene3d>
            <a:camera prst="perspectiveRelaxed">
              <a:rot lat="19800000" lon="0" rev="0"/>
            </a:camera>
            <a:lightRig rig="threePt" dir="t"/>
          </a:scene3d>
        </p:spPr>
      </p:sp>
      <p:sp>
        <p:nvSpPr>
          <p:cNvPr id="10" name="قوس ممتلئ 9"/>
          <p:cNvSpPr/>
          <p:nvPr/>
        </p:nvSpPr>
        <p:spPr>
          <a:xfrm>
            <a:off x="2843808" y="1653182"/>
            <a:ext cx="4152082" cy="4152082"/>
          </a:xfrm>
          <a:prstGeom prst="blockArc">
            <a:avLst>
              <a:gd name="adj1" fmla="val 12594189"/>
              <a:gd name="adj2" fmla="val 16386366"/>
              <a:gd name="adj3" fmla="val 4518"/>
            </a:avLst>
          </a:prstGeom>
          <a:scene3d>
            <a:camera prst="perspectiveRelaxed">
              <a:rot lat="19800000" lon="0" rev="0"/>
            </a:camera>
            <a:lightRig rig="threePt" dir="t"/>
          </a:scene3d>
          <a:sp3d z="-2273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قوس ممتلئ 10"/>
          <p:cNvSpPr/>
          <p:nvPr/>
        </p:nvSpPr>
        <p:spPr>
          <a:xfrm>
            <a:off x="2508150" y="1988840"/>
            <a:ext cx="4152082" cy="4152082"/>
          </a:xfrm>
          <a:prstGeom prst="blockArc">
            <a:avLst>
              <a:gd name="adj1" fmla="val 8808003"/>
              <a:gd name="adj2" fmla="val 12414028"/>
              <a:gd name="adj3" fmla="val 4518"/>
            </a:avLst>
          </a:prstGeom>
          <a:solidFill>
            <a:srgbClr val="0070C0"/>
          </a:solidFill>
          <a:scene3d>
            <a:camera prst="perspectiveRelaxed">
              <a:rot lat="19800000" lon="0" rev="0"/>
            </a:camera>
            <a:lightRig rig="threePt" dir="t"/>
          </a:scene3d>
          <a:sp3d z="-2273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قوس ممتلئ 11"/>
          <p:cNvSpPr/>
          <p:nvPr/>
        </p:nvSpPr>
        <p:spPr>
          <a:xfrm>
            <a:off x="2771800" y="2276872"/>
            <a:ext cx="4152082" cy="4152082"/>
          </a:xfrm>
          <a:prstGeom prst="blockArc">
            <a:avLst>
              <a:gd name="adj1" fmla="val 5400000"/>
              <a:gd name="adj2" fmla="val 9000000"/>
              <a:gd name="adj3" fmla="val 4518"/>
            </a:avLst>
          </a:prstGeom>
          <a:solidFill>
            <a:schemeClr val="accent5">
              <a:lumMod val="50000"/>
            </a:schemeClr>
          </a:solidFill>
          <a:scene3d>
            <a:camera prst="perspectiveRelaxed">
              <a:rot lat="19800000" lon="0" rev="0"/>
            </a:camera>
            <a:lightRig rig="threePt" dir="t"/>
          </a:scene3d>
          <a:sp3d z="-2273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قوس ممتلئ 13"/>
          <p:cNvSpPr/>
          <p:nvPr/>
        </p:nvSpPr>
        <p:spPr>
          <a:xfrm>
            <a:off x="3563888" y="2348880"/>
            <a:ext cx="4152082" cy="4152082"/>
          </a:xfrm>
          <a:prstGeom prst="blockArc">
            <a:avLst>
              <a:gd name="adj1" fmla="val 1800000"/>
              <a:gd name="adj2" fmla="val 5400000"/>
              <a:gd name="adj3" fmla="val 4518"/>
            </a:avLst>
          </a:prstGeom>
          <a:solidFill>
            <a:srgbClr val="00759E"/>
          </a:solidFill>
          <a:scene3d>
            <a:camera prst="perspectiveRelaxed">
              <a:rot lat="19800000" lon="0" rev="0"/>
            </a:camera>
            <a:lightRig rig="threePt" dir="t"/>
          </a:scene3d>
          <a:sp3d z="-2273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قوس ممتلئ 14"/>
          <p:cNvSpPr/>
          <p:nvPr/>
        </p:nvSpPr>
        <p:spPr>
          <a:xfrm>
            <a:off x="4020318" y="2132856"/>
            <a:ext cx="4152082" cy="4152082"/>
          </a:xfrm>
          <a:prstGeom prst="blockArc">
            <a:avLst>
              <a:gd name="adj1" fmla="val 19800000"/>
              <a:gd name="adj2" fmla="val 1800000"/>
              <a:gd name="adj3" fmla="val 4518"/>
            </a:avLst>
          </a:prstGeom>
          <a:solidFill>
            <a:schemeClr val="accent2">
              <a:lumMod val="50000"/>
            </a:schemeClr>
          </a:solidFill>
          <a:scene3d>
            <a:camera prst="perspectiveRelaxed">
              <a:rot lat="19800000" lon="0" rev="0"/>
            </a:camera>
            <a:lightRig rig="threePt" dir="t"/>
          </a:scene3d>
          <a:sp3d z="-2273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قوس ممتلئ 15"/>
          <p:cNvSpPr/>
          <p:nvPr/>
        </p:nvSpPr>
        <p:spPr>
          <a:xfrm>
            <a:off x="3635896" y="1628800"/>
            <a:ext cx="4152082" cy="4152082"/>
          </a:xfrm>
          <a:prstGeom prst="blockArc">
            <a:avLst>
              <a:gd name="adj1" fmla="val 16200000"/>
              <a:gd name="adj2" fmla="val 19800000"/>
              <a:gd name="adj3" fmla="val 4518"/>
            </a:avLst>
          </a:prstGeom>
          <a:solidFill>
            <a:srgbClr val="00B050"/>
          </a:solidFill>
          <a:scene3d>
            <a:camera prst="perspectiveRelaxed">
              <a:rot lat="19800000" lon="0" rev="0"/>
            </a:camera>
            <a:lightRig rig="threePt" dir="t"/>
          </a:scene3d>
          <a:sp3d z="-2273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شكل حر 16"/>
          <p:cNvSpPr/>
          <p:nvPr/>
        </p:nvSpPr>
        <p:spPr>
          <a:xfrm>
            <a:off x="4379367" y="3236323"/>
            <a:ext cx="1860921" cy="1860921"/>
          </a:xfrm>
          <a:custGeom>
            <a:avLst/>
            <a:gdLst>
              <a:gd name="connsiteX0" fmla="*/ 0 w 1860921"/>
              <a:gd name="connsiteY0" fmla="*/ 930461 h 1860921"/>
              <a:gd name="connsiteX1" fmla="*/ 272527 w 1860921"/>
              <a:gd name="connsiteY1" fmla="*/ 272526 h 1860921"/>
              <a:gd name="connsiteX2" fmla="*/ 930463 w 1860921"/>
              <a:gd name="connsiteY2" fmla="*/ 1 h 1860921"/>
              <a:gd name="connsiteX3" fmla="*/ 1588398 w 1860921"/>
              <a:gd name="connsiteY3" fmla="*/ 272528 h 1860921"/>
              <a:gd name="connsiteX4" fmla="*/ 1860923 w 1860921"/>
              <a:gd name="connsiteY4" fmla="*/ 930464 h 1860921"/>
              <a:gd name="connsiteX5" fmla="*/ 1588397 w 1860921"/>
              <a:gd name="connsiteY5" fmla="*/ 1588399 h 1860921"/>
              <a:gd name="connsiteX6" fmla="*/ 930461 w 1860921"/>
              <a:gd name="connsiteY6" fmla="*/ 1860925 h 1860921"/>
              <a:gd name="connsiteX7" fmla="*/ 272526 w 1860921"/>
              <a:gd name="connsiteY7" fmla="*/ 1588399 h 1860921"/>
              <a:gd name="connsiteX8" fmla="*/ 1 w 1860921"/>
              <a:gd name="connsiteY8" fmla="*/ 930463 h 1860921"/>
              <a:gd name="connsiteX9" fmla="*/ 0 w 1860921"/>
              <a:gd name="connsiteY9" fmla="*/ 930461 h 186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60921" h="1860921">
                <a:moveTo>
                  <a:pt x="0" y="930461"/>
                </a:moveTo>
                <a:cubicBezTo>
                  <a:pt x="0" y="683687"/>
                  <a:pt x="98031" y="447021"/>
                  <a:pt x="272527" y="272526"/>
                </a:cubicBezTo>
                <a:cubicBezTo>
                  <a:pt x="447023" y="98031"/>
                  <a:pt x="683689" y="1"/>
                  <a:pt x="930463" y="1"/>
                </a:cubicBezTo>
                <a:cubicBezTo>
                  <a:pt x="1177237" y="1"/>
                  <a:pt x="1413903" y="98032"/>
                  <a:pt x="1588398" y="272528"/>
                </a:cubicBezTo>
                <a:cubicBezTo>
                  <a:pt x="1762893" y="447024"/>
                  <a:pt x="1860923" y="683690"/>
                  <a:pt x="1860923" y="930464"/>
                </a:cubicBezTo>
                <a:cubicBezTo>
                  <a:pt x="1860923" y="1177238"/>
                  <a:pt x="1762892" y="1413904"/>
                  <a:pt x="1588397" y="1588399"/>
                </a:cubicBezTo>
                <a:cubicBezTo>
                  <a:pt x="1413902" y="1762894"/>
                  <a:pt x="1177235" y="1860925"/>
                  <a:pt x="930461" y="1860925"/>
                </a:cubicBezTo>
                <a:cubicBezTo>
                  <a:pt x="683687" y="1860925"/>
                  <a:pt x="447021" y="1762894"/>
                  <a:pt x="272526" y="1588399"/>
                </a:cubicBezTo>
                <a:cubicBezTo>
                  <a:pt x="98031" y="1413903"/>
                  <a:pt x="1" y="1177237"/>
                  <a:pt x="1" y="930463"/>
                </a:cubicBezTo>
                <a:cubicBezTo>
                  <a:pt x="1" y="930462"/>
                  <a:pt x="0" y="930462"/>
                  <a:pt x="0" y="930461"/>
                </a:cubicBezTo>
                <a:close/>
              </a:path>
            </a:pathLst>
          </a:custGeom>
          <a:solidFill>
            <a:schemeClr val="tx2">
              <a:lumMod val="50000"/>
            </a:schemeClr>
          </a:solidFill>
          <a:scene3d>
            <a:camera prst="perspectiveRelaxed">
              <a:rot lat="19800000" lon="0" rev="0"/>
            </a:camera>
            <a:lightRig rig="threePt" dir="t"/>
          </a:scene3d>
          <a:sp3d extrusionH="1522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3166" tIns="313165" rIns="313166" bIns="313165" numCol="1" spcCol="1270" anchor="ctr" anchorCtr="0">
            <a:noAutofit/>
            <a:sp3d prstMaterial="matte"/>
          </a:bodyPr>
          <a:lstStyle/>
          <a:p>
            <a:pPr lvl="0"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3200" b="0" kern="1200" dirty="0" smtClean="0"/>
              <a:t>المنهج التقليدي</a:t>
            </a:r>
            <a:endParaRPr lang="ar-SA" sz="3200" b="0" kern="1200" dirty="0"/>
          </a:p>
        </p:txBody>
      </p:sp>
      <p:sp>
        <p:nvSpPr>
          <p:cNvPr id="18" name="شكل حر 17"/>
          <p:cNvSpPr/>
          <p:nvPr/>
        </p:nvSpPr>
        <p:spPr>
          <a:xfrm>
            <a:off x="4658505" y="1486315"/>
            <a:ext cx="1302644" cy="1302644"/>
          </a:xfrm>
          <a:custGeom>
            <a:avLst/>
            <a:gdLst>
              <a:gd name="connsiteX0" fmla="*/ 0 w 1302644"/>
              <a:gd name="connsiteY0" fmla="*/ 651322 h 1302644"/>
              <a:gd name="connsiteX1" fmla="*/ 190768 w 1302644"/>
              <a:gd name="connsiteY1" fmla="*/ 190768 h 1302644"/>
              <a:gd name="connsiteX2" fmla="*/ 651323 w 1302644"/>
              <a:gd name="connsiteY2" fmla="*/ 1 h 1302644"/>
              <a:gd name="connsiteX3" fmla="*/ 1111877 w 1302644"/>
              <a:gd name="connsiteY3" fmla="*/ 190769 h 1302644"/>
              <a:gd name="connsiteX4" fmla="*/ 1302644 w 1302644"/>
              <a:gd name="connsiteY4" fmla="*/ 651324 h 1302644"/>
              <a:gd name="connsiteX5" fmla="*/ 1111876 w 1302644"/>
              <a:gd name="connsiteY5" fmla="*/ 1111878 h 1302644"/>
              <a:gd name="connsiteX6" fmla="*/ 651322 w 1302644"/>
              <a:gd name="connsiteY6" fmla="*/ 1302646 h 1302644"/>
              <a:gd name="connsiteX7" fmla="*/ 190768 w 1302644"/>
              <a:gd name="connsiteY7" fmla="*/ 1111878 h 1302644"/>
              <a:gd name="connsiteX8" fmla="*/ 1 w 1302644"/>
              <a:gd name="connsiteY8" fmla="*/ 651323 h 1302644"/>
              <a:gd name="connsiteX9" fmla="*/ 0 w 1302644"/>
              <a:gd name="connsiteY9" fmla="*/ 651322 h 130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2644" h="1302644">
                <a:moveTo>
                  <a:pt x="0" y="651322"/>
                </a:moveTo>
                <a:cubicBezTo>
                  <a:pt x="0" y="478581"/>
                  <a:pt x="68622" y="312914"/>
                  <a:pt x="190768" y="190768"/>
                </a:cubicBezTo>
                <a:cubicBezTo>
                  <a:pt x="312915" y="68622"/>
                  <a:pt x="478581" y="1"/>
                  <a:pt x="651323" y="1"/>
                </a:cubicBezTo>
                <a:cubicBezTo>
                  <a:pt x="824064" y="1"/>
                  <a:pt x="989731" y="68623"/>
                  <a:pt x="1111877" y="190769"/>
                </a:cubicBezTo>
                <a:cubicBezTo>
                  <a:pt x="1234023" y="312916"/>
                  <a:pt x="1302644" y="478582"/>
                  <a:pt x="1302644" y="651324"/>
                </a:cubicBezTo>
                <a:cubicBezTo>
                  <a:pt x="1302644" y="824065"/>
                  <a:pt x="1234023" y="989732"/>
                  <a:pt x="1111876" y="1111878"/>
                </a:cubicBezTo>
                <a:cubicBezTo>
                  <a:pt x="989729" y="1234025"/>
                  <a:pt x="824063" y="1302646"/>
                  <a:pt x="651322" y="1302646"/>
                </a:cubicBezTo>
                <a:cubicBezTo>
                  <a:pt x="478581" y="1302646"/>
                  <a:pt x="312914" y="1234025"/>
                  <a:pt x="190768" y="1111878"/>
                </a:cubicBezTo>
                <a:cubicBezTo>
                  <a:pt x="68621" y="989731"/>
                  <a:pt x="0" y="824065"/>
                  <a:pt x="1" y="651323"/>
                </a:cubicBezTo>
                <a:lnTo>
                  <a:pt x="0" y="651322"/>
                </a:lnTo>
                <a:close/>
              </a:path>
            </a:pathLst>
          </a:custGeom>
          <a:scene3d>
            <a:camera prst="perspectiveRelaxed">
              <a:rot lat="19800000" lon="0" rev="0"/>
            </a:camera>
            <a:lightRig rig="threePt" dir="t"/>
          </a:scene3d>
          <a:sp3d extrusionH="1522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6328" tIns="226328" rIns="226328" bIns="226328" numCol="1" spcCol="1270" anchor="ctr" anchorCtr="0">
            <a:noAutofit/>
            <a:sp3d prstMaterial="matte"/>
          </a:bodyPr>
          <a:lstStyle/>
          <a:p>
            <a:pPr lvl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800" b="0" kern="1200" dirty="0" smtClean="0"/>
              <a:t>مستوى عقلي متدني</a:t>
            </a:r>
            <a:endParaRPr lang="ar-SA" sz="2800" b="0" kern="1200" dirty="0"/>
          </a:p>
        </p:txBody>
      </p:sp>
      <p:sp>
        <p:nvSpPr>
          <p:cNvPr id="19" name="شكل حر 18"/>
          <p:cNvSpPr/>
          <p:nvPr/>
        </p:nvSpPr>
        <p:spPr>
          <a:xfrm>
            <a:off x="7164288" y="2492896"/>
            <a:ext cx="1302644" cy="1302644"/>
          </a:xfrm>
          <a:custGeom>
            <a:avLst/>
            <a:gdLst>
              <a:gd name="connsiteX0" fmla="*/ 0 w 1302644"/>
              <a:gd name="connsiteY0" fmla="*/ 651322 h 1302644"/>
              <a:gd name="connsiteX1" fmla="*/ 190768 w 1302644"/>
              <a:gd name="connsiteY1" fmla="*/ 190768 h 1302644"/>
              <a:gd name="connsiteX2" fmla="*/ 651323 w 1302644"/>
              <a:gd name="connsiteY2" fmla="*/ 1 h 1302644"/>
              <a:gd name="connsiteX3" fmla="*/ 1111877 w 1302644"/>
              <a:gd name="connsiteY3" fmla="*/ 190769 h 1302644"/>
              <a:gd name="connsiteX4" fmla="*/ 1302644 w 1302644"/>
              <a:gd name="connsiteY4" fmla="*/ 651324 h 1302644"/>
              <a:gd name="connsiteX5" fmla="*/ 1111876 w 1302644"/>
              <a:gd name="connsiteY5" fmla="*/ 1111878 h 1302644"/>
              <a:gd name="connsiteX6" fmla="*/ 651322 w 1302644"/>
              <a:gd name="connsiteY6" fmla="*/ 1302646 h 1302644"/>
              <a:gd name="connsiteX7" fmla="*/ 190768 w 1302644"/>
              <a:gd name="connsiteY7" fmla="*/ 1111878 h 1302644"/>
              <a:gd name="connsiteX8" fmla="*/ 1 w 1302644"/>
              <a:gd name="connsiteY8" fmla="*/ 651323 h 1302644"/>
              <a:gd name="connsiteX9" fmla="*/ 0 w 1302644"/>
              <a:gd name="connsiteY9" fmla="*/ 651322 h 130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2644" h="1302644">
                <a:moveTo>
                  <a:pt x="0" y="651322"/>
                </a:moveTo>
                <a:cubicBezTo>
                  <a:pt x="0" y="478581"/>
                  <a:pt x="68622" y="312914"/>
                  <a:pt x="190768" y="190768"/>
                </a:cubicBezTo>
                <a:cubicBezTo>
                  <a:pt x="312915" y="68622"/>
                  <a:pt x="478581" y="1"/>
                  <a:pt x="651323" y="1"/>
                </a:cubicBezTo>
                <a:cubicBezTo>
                  <a:pt x="824064" y="1"/>
                  <a:pt x="989731" y="68623"/>
                  <a:pt x="1111877" y="190769"/>
                </a:cubicBezTo>
                <a:cubicBezTo>
                  <a:pt x="1234023" y="312916"/>
                  <a:pt x="1302644" y="478582"/>
                  <a:pt x="1302644" y="651324"/>
                </a:cubicBezTo>
                <a:cubicBezTo>
                  <a:pt x="1302644" y="824065"/>
                  <a:pt x="1234023" y="989732"/>
                  <a:pt x="1111876" y="1111878"/>
                </a:cubicBezTo>
                <a:cubicBezTo>
                  <a:pt x="989729" y="1234025"/>
                  <a:pt x="824063" y="1302646"/>
                  <a:pt x="651322" y="1302646"/>
                </a:cubicBezTo>
                <a:cubicBezTo>
                  <a:pt x="478581" y="1302646"/>
                  <a:pt x="312914" y="1234025"/>
                  <a:pt x="190768" y="1111878"/>
                </a:cubicBezTo>
                <a:cubicBezTo>
                  <a:pt x="68621" y="989731"/>
                  <a:pt x="0" y="824065"/>
                  <a:pt x="1" y="651323"/>
                </a:cubicBezTo>
                <a:lnTo>
                  <a:pt x="0" y="651322"/>
                </a:lnTo>
                <a:close/>
              </a:path>
            </a:pathLst>
          </a:custGeom>
          <a:solidFill>
            <a:srgbClr val="00B050"/>
          </a:solidFill>
          <a:scene3d>
            <a:camera prst="perspectiveRelaxed">
              <a:rot lat="19800000" lon="0" rev="0"/>
            </a:camera>
            <a:lightRig rig="threePt" dir="t"/>
          </a:scene3d>
          <a:sp3d extrusionH="1522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48" tIns="221248" rIns="221248" bIns="221248" numCol="1" spcCol="1270" anchor="ctr" anchorCtr="0">
            <a:noAutofit/>
            <a:sp3d prstMaterial="matte"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b="0" kern="1200" dirty="0" smtClean="0"/>
              <a:t>إهمال الفروق الفردية</a:t>
            </a:r>
            <a:endParaRPr lang="ar-SA" sz="2400" b="0" kern="1200" dirty="0"/>
          </a:p>
        </p:txBody>
      </p:sp>
      <p:sp>
        <p:nvSpPr>
          <p:cNvPr id="20" name="شكل حر 19"/>
          <p:cNvSpPr/>
          <p:nvPr/>
        </p:nvSpPr>
        <p:spPr>
          <a:xfrm>
            <a:off x="7020272" y="4725144"/>
            <a:ext cx="1302644" cy="1302644"/>
          </a:xfrm>
          <a:custGeom>
            <a:avLst/>
            <a:gdLst>
              <a:gd name="connsiteX0" fmla="*/ 0 w 1302644"/>
              <a:gd name="connsiteY0" fmla="*/ 651322 h 1302644"/>
              <a:gd name="connsiteX1" fmla="*/ 190768 w 1302644"/>
              <a:gd name="connsiteY1" fmla="*/ 190768 h 1302644"/>
              <a:gd name="connsiteX2" fmla="*/ 651323 w 1302644"/>
              <a:gd name="connsiteY2" fmla="*/ 1 h 1302644"/>
              <a:gd name="connsiteX3" fmla="*/ 1111877 w 1302644"/>
              <a:gd name="connsiteY3" fmla="*/ 190769 h 1302644"/>
              <a:gd name="connsiteX4" fmla="*/ 1302644 w 1302644"/>
              <a:gd name="connsiteY4" fmla="*/ 651324 h 1302644"/>
              <a:gd name="connsiteX5" fmla="*/ 1111876 w 1302644"/>
              <a:gd name="connsiteY5" fmla="*/ 1111878 h 1302644"/>
              <a:gd name="connsiteX6" fmla="*/ 651322 w 1302644"/>
              <a:gd name="connsiteY6" fmla="*/ 1302646 h 1302644"/>
              <a:gd name="connsiteX7" fmla="*/ 190768 w 1302644"/>
              <a:gd name="connsiteY7" fmla="*/ 1111878 h 1302644"/>
              <a:gd name="connsiteX8" fmla="*/ 1 w 1302644"/>
              <a:gd name="connsiteY8" fmla="*/ 651323 h 1302644"/>
              <a:gd name="connsiteX9" fmla="*/ 0 w 1302644"/>
              <a:gd name="connsiteY9" fmla="*/ 651322 h 130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2644" h="1302644">
                <a:moveTo>
                  <a:pt x="0" y="651322"/>
                </a:moveTo>
                <a:cubicBezTo>
                  <a:pt x="0" y="478581"/>
                  <a:pt x="68622" y="312914"/>
                  <a:pt x="190768" y="190768"/>
                </a:cubicBezTo>
                <a:cubicBezTo>
                  <a:pt x="312915" y="68622"/>
                  <a:pt x="478581" y="1"/>
                  <a:pt x="651323" y="1"/>
                </a:cubicBezTo>
                <a:cubicBezTo>
                  <a:pt x="824064" y="1"/>
                  <a:pt x="989731" y="68623"/>
                  <a:pt x="1111877" y="190769"/>
                </a:cubicBezTo>
                <a:cubicBezTo>
                  <a:pt x="1234023" y="312916"/>
                  <a:pt x="1302644" y="478582"/>
                  <a:pt x="1302644" y="651324"/>
                </a:cubicBezTo>
                <a:cubicBezTo>
                  <a:pt x="1302644" y="824065"/>
                  <a:pt x="1234023" y="989732"/>
                  <a:pt x="1111876" y="1111878"/>
                </a:cubicBezTo>
                <a:cubicBezTo>
                  <a:pt x="989729" y="1234025"/>
                  <a:pt x="824063" y="1302646"/>
                  <a:pt x="651322" y="1302646"/>
                </a:cubicBezTo>
                <a:cubicBezTo>
                  <a:pt x="478581" y="1302646"/>
                  <a:pt x="312914" y="1234025"/>
                  <a:pt x="190768" y="1111878"/>
                </a:cubicBezTo>
                <a:cubicBezTo>
                  <a:pt x="68621" y="989731"/>
                  <a:pt x="0" y="824065"/>
                  <a:pt x="1" y="651323"/>
                </a:cubicBezTo>
                <a:lnTo>
                  <a:pt x="0" y="651322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scene3d>
            <a:camera prst="perspectiveRelaxed">
              <a:rot lat="19800000" lon="0" rev="0"/>
            </a:camera>
            <a:lightRig rig="threePt" dir="t"/>
          </a:scene3d>
          <a:sp3d extrusionH="1522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48" tIns="221248" rIns="221248" bIns="221248" numCol="1" spcCol="1270" anchor="ctr" anchorCtr="0">
            <a:noAutofit/>
            <a:sp3d prstMaterial="matte"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b="0" kern="1200" dirty="0" smtClean="0"/>
              <a:t>إغفال توجيه السلوك</a:t>
            </a:r>
            <a:endParaRPr lang="ar-SA" sz="2400" b="0" kern="1200" dirty="0"/>
          </a:p>
        </p:txBody>
      </p:sp>
      <p:sp>
        <p:nvSpPr>
          <p:cNvPr id="21" name="شكل حر 20"/>
          <p:cNvSpPr/>
          <p:nvPr/>
        </p:nvSpPr>
        <p:spPr>
          <a:xfrm>
            <a:off x="4658505" y="5544607"/>
            <a:ext cx="1302644" cy="1302644"/>
          </a:xfrm>
          <a:custGeom>
            <a:avLst/>
            <a:gdLst>
              <a:gd name="connsiteX0" fmla="*/ 0 w 1302644"/>
              <a:gd name="connsiteY0" fmla="*/ 651322 h 1302644"/>
              <a:gd name="connsiteX1" fmla="*/ 190768 w 1302644"/>
              <a:gd name="connsiteY1" fmla="*/ 190768 h 1302644"/>
              <a:gd name="connsiteX2" fmla="*/ 651323 w 1302644"/>
              <a:gd name="connsiteY2" fmla="*/ 1 h 1302644"/>
              <a:gd name="connsiteX3" fmla="*/ 1111877 w 1302644"/>
              <a:gd name="connsiteY3" fmla="*/ 190769 h 1302644"/>
              <a:gd name="connsiteX4" fmla="*/ 1302644 w 1302644"/>
              <a:gd name="connsiteY4" fmla="*/ 651324 h 1302644"/>
              <a:gd name="connsiteX5" fmla="*/ 1111876 w 1302644"/>
              <a:gd name="connsiteY5" fmla="*/ 1111878 h 1302644"/>
              <a:gd name="connsiteX6" fmla="*/ 651322 w 1302644"/>
              <a:gd name="connsiteY6" fmla="*/ 1302646 h 1302644"/>
              <a:gd name="connsiteX7" fmla="*/ 190768 w 1302644"/>
              <a:gd name="connsiteY7" fmla="*/ 1111878 h 1302644"/>
              <a:gd name="connsiteX8" fmla="*/ 1 w 1302644"/>
              <a:gd name="connsiteY8" fmla="*/ 651323 h 1302644"/>
              <a:gd name="connsiteX9" fmla="*/ 0 w 1302644"/>
              <a:gd name="connsiteY9" fmla="*/ 651322 h 130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2644" h="1302644">
                <a:moveTo>
                  <a:pt x="0" y="651322"/>
                </a:moveTo>
                <a:cubicBezTo>
                  <a:pt x="0" y="478581"/>
                  <a:pt x="68622" y="312914"/>
                  <a:pt x="190768" y="190768"/>
                </a:cubicBezTo>
                <a:cubicBezTo>
                  <a:pt x="312915" y="68622"/>
                  <a:pt x="478581" y="1"/>
                  <a:pt x="651323" y="1"/>
                </a:cubicBezTo>
                <a:cubicBezTo>
                  <a:pt x="824064" y="1"/>
                  <a:pt x="989731" y="68623"/>
                  <a:pt x="1111877" y="190769"/>
                </a:cubicBezTo>
                <a:cubicBezTo>
                  <a:pt x="1234023" y="312916"/>
                  <a:pt x="1302644" y="478582"/>
                  <a:pt x="1302644" y="651324"/>
                </a:cubicBezTo>
                <a:cubicBezTo>
                  <a:pt x="1302644" y="824065"/>
                  <a:pt x="1234023" y="989732"/>
                  <a:pt x="1111876" y="1111878"/>
                </a:cubicBezTo>
                <a:cubicBezTo>
                  <a:pt x="989729" y="1234025"/>
                  <a:pt x="824063" y="1302646"/>
                  <a:pt x="651322" y="1302646"/>
                </a:cubicBezTo>
                <a:cubicBezTo>
                  <a:pt x="478581" y="1302646"/>
                  <a:pt x="312914" y="1234025"/>
                  <a:pt x="190768" y="1111878"/>
                </a:cubicBezTo>
                <a:cubicBezTo>
                  <a:pt x="68621" y="989731"/>
                  <a:pt x="0" y="824065"/>
                  <a:pt x="1" y="651323"/>
                </a:cubicBezTo>
                <a:lnTo>
                  <a:pt x="0" y="65132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scene3d>
            <a:camera prst="perspectiveRelaxed">
              <a:rot lat="19800000" lon="0" rev="0"/>
            </a:camera>
            <a:lightRig rig="threePt" dir="t"/>
          </a:scene3d>
          <a:sp3d extrusionH="1522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48" tIns="221248" rIns="221248" bIns="221248" numCol="1" spcCol="1270" anchor="ctr" anchorCtr="0">
            <a:noAutofit/>
            <a:sp3d prstMaterial="matte"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b="0" kern="1200" dirty="0" smtClean="0"/>
              <a:t>إغفال دور الطالب</a:t>
            </a:r>
            <a:endParaRPr lang="ar-SA" sz="2400" b="0" kern="1200" dirty="0"/>
          </a:p>
        </p:txBody>
      </p:sp>
      <p:sp>
        <p:nvSpPr>
          <p:cNvPr id="22" name="شكل حر 21"/>
          <p:cNvSpPr/>
          <p:nvPr/>
        </p:nvSpPr>
        <p:spPr>
          <a:xfrm>
            <a:off x="2339752" y="4581128"/>
            <a:ext cx="1302644" cy="1302644"/>
          </a:xfrm>
          <a:custGeom>
            <a:avLst/>
            <a:gdLst>
              <a:gd name="connsiteX0" fmla="*/ 0 w 1302644"/>
              <a:gd name="connsiteY0" fmla="*/ 651322 h 1302644"/>
              <a:gd name="connsiteX1" fmla="*/ 190768 w 1302644"/>
              <a:gd name="connsiteY1" fmla="*/ 190768 h 1302644"/>
              <a:gd name="connsiteX2" fmla="*/ 651323 w 1302644"/>
              <a:gd name="connsiteY2" fmla="*/ 1 h 1302644"/>
              <a:gd name="connsiteX3" fmla="*/ 1111877 w 1302644"/>
              <a:gd name="connsiteY3" fmla="*/ 190769 h 1302644"/>
              <a:gd name="connsiteX4" fmla="*/ 1302644 w 1302644"/>
              <a:gd name="connsiteY4" fmla="*/ 651324 h 1302644"/>
              <a:gd name="connsiteX5" fmla="*/ 1111876 w 1302644"/>
              <a:gd name="connsiteY5" fmla="*/ 1111878 h 1302644"/>
              <a:gd name="connsiteX6" fmla="*/ 651322 w 1302644"/>
              <a:gd name="connsiteY6" fmla="*/ 1302646 h 1302644"/>
              <a:gd name="connsiteX7" fmla="*/ 190768 w 1302644"/>
              <a:gd name="connsiteY7" fmla="*/ 1111878 h 1302644"/>
              <a:gd name="connsiteX8" fmla="*/ 1 w 1302644"/>
              <a:gd name="connsiteY8" fmla="*/ 651323 h 1302644"/>
              <a:gd name="connsiteX9" fmla="*/ 0 w 1302644"/>
              <a:gd name="connsiteY9" fmla="*/ 651322 h 130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2644" h="1302644">
                <a:moveTo>
                  <a:pt x="0" y="651322"/>
                </a:moveTo>
                <a:cubicBezTo>
                  <a:pt x="0" y="478581"/>
                  <a:pt x="68622" y="312914"/>
                  <a:pt x="190768" y="190768"/>
                </a:cubicBezTo>
                <a:cubicBezTo>
                  <a:pt x="312915" y="68622"/>
                  <a:pt x="478581" y="1"/>
                  <a:pt x="651323" y="1"/>
                </a:cubicBezTo>
                <a:cubicBezTo>
                  <a:pt x="824064" y="1"/>
                  <a:pt x="989731" y="68623"/>
                  <a:pt x="1111877" y="190769"/>
                </a:cubicBezTo>
                <a:cubicBezTo>
                  <a:pt x="1234023" y="312916"/>
                  <a:pt x="1302644" y="478582"/>
                  <a:pt x="1302644" y="651324"/>
                </a:cubicBezTo>
                <a:cubicBezTo>
                  <a:pt x="1302644" y="824065"/>
                  <a:pt x="1234023" y="989732"/>
                  <a:pt x="1111876" y="1111878"/>
                </a:cubicBezTo>
                <a:cubicBezTo>
                  <a:pt x="989729" y="1234025"/>
                  <a:pt x="824063" y="1302646"/>
                  <a:pt x="651322" y="1302646"/>
                </a:cubicBezTo>
                <a:cubicBezTo>
                  <a:pt x="478581" y="1302646"/>
                  <a:pt x="312914" y="1234025"/>
                  <a:pt x="190768" y="1111878"/>
                </a:cubicBezTo>
                <a:cubicBezTo>
                  <a:pt x="68621" y="989731"/>
                  <a:pt x="0" y="824065"/>
                  <a:pt x="1" y="651323"/>
                </a:cubicBezTo>
                <a:lnTo>
                  <a:pt x="0" y="65132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scene3d>
            <a:camera prst="perspectiveRelaxed">
              <a:rot lat="19800000" lon="0" rev="0"/>
            </a:camera>
            <a:lightRig rig="threePt" dir="t"/>
          </a:scene3d>
          <a:sp3d extrusionH="152250" prstMaterial="matte">
            <a:bevelT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6328" tIns="226328" rIns="226328" bIns="226328" numCol="1" spcCol="1270" anchor="ctr" anchorCtr="0">
            <a:noAutofit/>
            <a:sp3d prstMaterial="matte"/>
          </a:bodyPr>
          <a:lstStyle/>
          <a:p>
            <a:pPr lvl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800" b="0" kern="1200" dirty="0" smtClean="0"/>
              <a:t>قتل إبداع المعلم</a:t>
            </a:r>
            <a:endParaRPr lang="ar-SA" sz="2800" b="0" kern="1200" dirty="0"/>
          </a:p>
        </p:txBody>
      </p:sp>
      <p:sp>
        <p:nvSpPr>
          <p:cNvPr id="23" name="شكل حر 22"/>
          <p:cNvSpPr/>
          <p:nvPr/>
        </p:nvSpPr>
        <p:spPr>
          <a:xfrm>
            <a:off x="2555776" y="2348880"/>
            <a:ext cx="1302644" cy="1302644"/>
          </a:xfrm>
          <a:custGeom>
            <a:avLst/>
            <a:gdLst>
              <a:gd name="connsiteX0" fmla="*/ 0 w 1302644"/>
              <a:gd name="connsiteY0" fmla="*/ 651322 h 1302644"/>
              <a:gd name="connsiteX1" fmla="*/ 190768 w 1302644"/>
              <a:gd name="connsiteY1" fmla="*/ 190768 h 1302644"/>
              <a:gd name="connsiteX2" fmla="*/ 651323 w 1302644"/>
              <a:gd name="connsiteY2" fmla="*/ 1 h 1302644"/>
              <a:gd name="connsiteX3" fmla="*/ 1111877 w 1302644"/>
              <a:gd name="connsiteY3" fmla="*/ 190769 h 1302644"/>
              <a:gd name="connsiteX4" fmla="*/ 1302644 w 1302644"/>
              <a:gd name="connsiteY4" fmla="*/ 651324 h 1302644"/>
              <a:gd name="connsiteX5" fmla="*/ 1111876 w 1302644"/>
              <a:gd name="connsiteY5" fmla="*/ 1111878 h 1302644"/>
              <a:gd name="connsiteX6" fmla="*/ 651322 w 1302644"/>
              <a:gd name="connsiteY6" fmla="*/ 1302646 h 1302644"/>
              <a:gd name="connsiteX7" fmla="*/ 190768 w 1302644"/>
              <a:gd name="connsiteY7" fmla="*/ 1111878 h 1302644"/>
              <a:gd name="connsiteX8" fmla="*/ 1 w 1302644"/>
              <a:gd name="connsiteY8" fmla="*/ 651323 h 1302644"/>
              <a:gd name="connsiteX9" fmla="*/ 0 w 1302644"/>
              <a:gd name="connsiteY9" fmla="*/ 651322 h 130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2644" h="1302644">
                <a:moveTo>
                  <a:pt x="0" y="651322"/>
                </a:moveTo>
                <a:cubicBezTo>
                  <a:pt x="0" y="478581"/>
                  <a:pt x="68622" y="312914"/>
                  <a:pt x="190768" y="190768"/>
                </a:cubicBezTo>
                <a:cubicBezTo>
                  <a:pt x="312915" y="68622"/>
                  <a:pt x="478581" y="1"/>
                  <a:pt x="651323" y="1"/>
                </a:cubicBezTo>
                <a:cubicBezTo>
                  <a:pt x="824064" y="1"/>
                  <a:pt x="989731" y="68623"/>
                  <a:pt x="1111877" y="190769"/>
                </a:cubicBezTo>
                <a:cubicBezTo>
                  <a:pt x="1234023" y="312916"/>
                  <a:pt x="1302644" y="478582"/>
                  <a:pt x="1302644" y="651324"/>
                </a:cubicBezTo>
                <a:cubicBezTo>
                  <a:pt x="1302644" y="824065"/>
                  <a:pt x="1234023" y="989732"/>
                  <a:pt x="1111876" y="1111878"/>
                </a:cubicBezTo>
                <a:cubicBezTo>
                  <a:pt x="989729" y="1234025"/>
                  <a:pt x="824063" y="1302646"/>
                  <a:pt x="651322" y="1302646"/>
                </a:cubicBezTo>
                <a:cubicBezTo>
                  <a:pt x="478581" y="1302646"/>
                  <a:pt x="312914" y="1234025"/>
                  <a:pt x="190768" y="1111878"/>
                </a:cubicBezTo>
                <a:cubicBezTo>
                  <a:pt x="68621" y="989731"/>
                  <a:pt x="0" y="824065"/>
                  <a:pt x="1" y="651323"/>
                </a:cubicBezTo>
                <a:lnTo>
                  <a:pt x="0" y="651322"/>
                </a:lnTo>
                <a:close/>
              </a:path>
            </a:pathLst>
          </a:custGeom>
          <a:solidFill>
            <a:srgbClr val="00759E"/>
          </a:solidFill>
          <a:scene3d>
            <a:camera prst="perspectiveRelaxed">
              <a:rot lat="19800000" lon="0" rev="0"/>
            </a:camera>
            <a:lightRig rig="threePt" dir="t"/>
          </a:scene3d>
          <a:sp3d extrusionH="152250" prstMaterial="matte">
            <a:bevelT w="165100" prst="coolSlan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48" tIns="221248" rIns="221248" bIns="221248" numCol="1" spcCol="1270" anchor="ctr" anchorCtr="0">
            <a:noAutofit/>
            <a:sp3d extrusionH="28000" prstMaterial="matte"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400" b="0" kern="1200" dirty="0" smtClean="0"/>
              <a:t>إهمال الأنشطة الخارجية</a:t>
            </a:r>
            <a:endParaRPr lang="ar-SA" sz="2400" b="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0"/>
                            </p:stCondLst>
                            <p:childTnLst>
                              <p:par>
                                <p:cTn id="8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6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26000"/>
                            </p:stCondLst>
                            <p:childTnLst>
                              <p:par>
                                <p:cTn id="2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bg1">
                <a:lumMod val="85000"/>
                <a:alpha val="0"/>
              </a:schemeClr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47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444208" y="116632"/>
            <a:ext cx="2520280" cy="7200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ar-SA" sz="3600" b="1" dirty="0" smtClean="0">
                <a:solidFill>
                  <a:schemeClr val="bg1"/>
                </a:solidFill>
              </a:rPr>
              <a:t>المنهج التقليدي</a:t>
            </a:r>
            <a:endParaRPr kumimoji="0" lang="ar-SA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صورة 6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592288" cy="2746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/>
          <p:cNvSpPr txBox="1"/>
          <p:nvPr/>
        </p:nvSpPr>
        <p:spPr>
          <a:xfrm>
            <a:off x="3779912" y="1124744"/>
            <a:ext cx="50405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2) العوامل التي أسهمت في تطور مفهوم المنهج</a:t>
            </a:r>
            <a:endParaRPr lang="ar-SA" sz="2400" dirty="0"/>
          </a:p>
        </p:txBody>
      </p:sp>
      <p:graphicFrame>
        <p:nvGraphicFramePr>
          <p:cNvPr id="6" name="رسم تخطيطي 5"/>
          <p:cNvGraphicFramePr/>
          <p:nvPr/>
        </p:nvGraphicFramePr>
        <p:xfrm>
          <a:off x="2195736" y="1916832"/>
          <a:ext cx="66967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</TotalTime>
  <Words>444</Words>
  <Application>Microsoft Office PowerPoint</Application>
  <PresentationFormat>عرض على الشاشة (3:4)‏</PresentationFormat>
  <Paragraphs>127</Paragraphs>
  <Slides>17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سمة Office</vt:lpstr>
      <vt:lpstr>إعداد</vt:lpstr>
      <vt:lpstr>عرض بعنوان</vt:lpstr>
      <vt:lpstr>عناصر العرض</vt:lpstr>
      <vt:lpstr>مقدمة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اسم الطالب</dc:title>
  <dc:creator>بستان الورد</dc:creator>
  <cp:lastModifiedBy>Ahmad</cp:lastModifiedBy>
  <cp:revision>211</cp:revision>
  <dcterms:created xsi:type="dcterms:W3CDTF">2018-09-14T12:29:55Z</dcterms:created>
  <dcterms:modified xsi:type="dcterms:W3CDTF">2019-01-27T20:13:24Z</dcterms:modified>
</cp:coreProperties>
</file>